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Open Sans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g3FvpLxAphuddcGREzqsNBSu4L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bold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f7ce8915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1f7ce8915b6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7ce8915b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1f7ce8915b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f7ce8915b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1f7ce8915b6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f7ce8915b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1f7ce8915b6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f7ce8915b6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1f7ce8915b6_0_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4879862" y="8334869"/>
            <a:ext cx="3889622" cy="3904263"/>
          </a:xfrm>
          <a:custGeom>
            <a:rect b="b" l="l" r="r" t="t"/>
            <a:pathLst>
              <a:path extrusionOk="0" h="3904263" w="3889622">
                <a:moveTo>
                  <a:pt x="0" y="0"/>
                </a:moveTo>
                <a:lnTo>
                  <a:pt x="3889621" y="0"/>
                </a:lnTo>
                <a:lnTo>
                  <a:pt x="3889621" y="3904262"/>
                </a:lnTo>
                <a:lnTo>
                  <a:pt x="0" y="3904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15760558" y="8975073"/>
            <a:ext cx="2727526" cy="1420806"/>
            <a:chOff x="0" y="-19050"/>
            <a:chExt cx="932495" cy="48575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19050"/>
              <a:ext cx="932495" cy="485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15760558" y="891930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846" r="-3846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16883938" y="9067826"/>
            <a:ext cx="1604146" cy="716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cxnSp>
        <p:nvCxnSpPr>
          <p:cNvPr id="90" name="Google Shape;90;p1"/>
          <p:cNvCxnSpPr/>
          <p:nvPr/>
        </p:nvCxnSpPr>
        <p:spPr>
          <a:xfrm>
            <a:off x="2775832" y="10067925"/>
            <a:ext cx="13108552" cy="0"/>
          </a:xfrm>
          <a:prstGeom prst="straightConnector1">
            <a:avLst/>
          </a:prstGeom>
          <a:noFill/>
          <a:ln cap="flat" cmpd="sng" w="190500">
            <a:solidFill>
              <a:srgbClr val="E9AB1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91" name="Google Shape;91;p1"/>
          <p:cNvGrpSpPr/>
          <p:nvPr/>
        </p:nvGrpSpPr>
        <p:grpSpPr>
          <a:xfrm>
            <a:off x="229649" y="-144661"/>
            <a:ext cx="6215756" cy="9929021"/>
            <a:chOff x="0" y="-38100"/>
            <a:chExt cx="1637072" cy="2615051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1637072" cy="2576951"/>
            </a:xfrm>
            <a:custGeom>
              <a:rect b="b" l="l" r="r" t="t"/>
              <a:pathLst>
                <a:path extrusionOk="0" h="2576951" w="1637072">
                  <a:moveTo>
                    <a:pt x="1433871" y="0"/>
                  </a:moveTo>
                  <a:cubicBezTo>
                    <a:pt x="1546096" y="0"/>
                    <a:pt x="1637072" y="576870"/>
                    <a:pt x="1637072" y="1288475"/>
                  </a:cubicBezTo>
                  <a:cubicBezTo>
                    <a:pt x="1637072" y="2000081"/>
                    <a:pt x="1546096" y="2576951"/>
                    <a:pt x="1433871" y="2576951"/>
                  </a:cubicBezTo>
                  <a:lnTo>
                    <a:pt x="203200" y="2576951"/>
                  </a:lnTo>
                  <a:cubicBezTo>
                    <a:pt x="90976" y="2576951"/>
                    <a:pt x="0" y="2000081"/>
                    <a:pt x="0" y="1288475"/>
                  </a:cubicBezTo>
                  <a:cubicBezTo>
                    <a:pt x="0" y="57687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38100"/>
              <a:ext cx="1637072" cy="26150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"/>
          <p:cNvGrpSpPr/>
          <p:nvPr/>
        </p:nvGrpSpPr>
        <p:grpSpPr>
          <a:xfrm>
            <a:off x="-285750" y="3333863"/>
            <a:ext cx="6989302" cy="2527320"/>
            <a:chOff x="0" y="0"/>
            <a:chExt cx="9319070" cy="3369760"/>
          </a:xfrm>
        </p:grpSpPr>
        <p:sp>
          <p:nvSpPr>
            <p:cNvPr id="95" name="Google Shape;95;p1"/>
            <p:cNvSpPr/>
            <p:nvPr/>
          </p:nvSpPr>
          <p:spPr>
            <a:xfrm>
              <a:off x="0" y="0"/>
              <a:ext cx="9319070" cy="3369760"/>
            </a:xfrm>
            <a:custGeom>
              <a:rect b="b" l="l" r="r" t="t"/>
              <a:pathLst>
                <a:path extrusionOk="0" h="3369760" w="9319070">
                  <a:moveTo>
                    <a:pt x="0" y="0"/>
                  </a:moveTo>
                  <a:lnTo>
                    <a:pt x="9319070" y="0"/>
                  </a:lnTo>
                  <a:lnTo>
                    <a:pt x="9319070" y="3369760"/>
                  </a:lnTo>
                  <a:lnTo>
                    <a:pt x="0" y="33697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72427" l="0" r="0" t="-10465"/>
              </a:stretch>
            </a:blipFill>
            <a:ln>
              <a:noFill/>
            </a:ln>
          </p:spPr>
        </p:sp>
        <p:sp>
          <p:nvSpPr>
            <p:cNvPr id="96" name="Google Shape;96;p1"/>
            <p:cNvSpPr txBox="1"/>
            <p:nvPr/>
          </p:nvSpPr>
          <p:spPr>
            <a:xfrm>
              <a:off x="987718" y="2348049"/>
              <a:ext cx="7343633" cy="10217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278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97" name="Google Shape;97;p1"/>
          <p:cNvGrpSpPr/>
          <p:nvPr/>
        </p:nvGrpSpPr>
        <p:grpSpPr>
          <a:xfrm>
            <a:off x="3337525" y="8266000"/>
            <a:ext cx="7137793" cy="1759770"/>
            <a:chOff x="0" y="-186912"/>
            <a:chExt cx="8103761" cy="2346360"/>
          </a:xfrm>
        </p:grpSpPr>
        <p:grpSp>
          <p:nvGrpSpPr>
            <p:cNvPr id="98" name="Google Shape;98;p1"/>
            <p:cNvGrpSpPr/>
            <p:nvPr/>
          </p:nvGrpSpPr>
          <p:grpSpPr>
            <a:xfrm>
              <a:off x="0" y="-186912"/>
              <a:ext cx="8103761" cy="1555243"/>
              <a:chOff x="0" y="-38100"/>
              <a:chExt cx="1651866" cy="317020"/>
            </a:xfrm>
          </p:grpSpPr>
          <p:sp>
            <p:nvSpPr>
              <p:cNvPr id="99" name="Google Shape;99;p1"/>
              <p:cNvSpPr/>
              <p:nvPr/>
            </p:nvSpPr>
            <p:spPr>
              <a:xfrm>
                <a:off x="0" y="0"/>
                <a:ext cx="1651866" cy="278920"/>
              </a:xfrm>
              <a:custGeom>
                <a:rect b="b" l="l" r="r" t="t"/>
                <a:pathLst>
                  <a:path extrusionOk="0" h="278920" w="1651866">
                    <a:moveTo>
                      <a:pt x="62953" y="0"/>
                    </a:moveTo>
                    <a:lnTo>
                      <a:pt x="1588913" y="0"/>
                    </a:lnTo>
                    <a:cubicBezTo>
                      <a:pt x="1623681" y="0"/>
                      <a:pt x="1651866" y="28185"/>
                      <a:pt x="1651866" y="62953"/>
                    </a:cubicBezTo>
                    <a:lnTo>
                      <a:pt x="1651866" y="215967"/>
                    </a:lnTo>
                    <a:cubicBezTo>
                      <a:pt x="1651866" y="250735"/>
                      <a:pt x="1623681" y="278920"/>
                      <a:pt x="1588913" y="278920"/>
                    </a:cubicBezTo>
                    <a:lnTo>
                      <a:pt x="62953" y="278920"/>
                    </a:lnTo>
                    <a:cubicBezTo>
                      <a:pt x="28185" y="278920"/>
                      <a:pt x="0" y="250735"/>
                      <a:pt x="0" y="215967"/>
                    </a:cubicBezTo>
                    <a:lnTo>
                      <a:pt x="0" y="62953"/>
                    </a:lnTo>
                    <a:cubicBezTo>
                      <a:pt x="0" y="28185"/>
                      <a:pt x="28185" y="0"/>
                      <a:pt x="62953" y="0"/>
                    </a:cubicBezTo>
                    <a:close/>
                  </a:path>
                </a:pathLst>
              </a:custGeom>
              <a:solidFill>
                <a:srgbClr val="E9AB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"/>
              <p:cNvSpPr txBox="1"/>
              <p:nvPr/>
            </p:nvSpPr>
            <p:spPr>
              <a:xfrm>
                <a:off x="0" y="-38100"/>
                <a:ext cx="1651866" cy="317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8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" name="Google Shape;101;p1"/>
            <p:cNvSpPr txBox="1"/>
            <p:nvPr/>
          </p:nvSpPr>
          <p:spPr>
            <a:xfrm>
              <a:off x="280712" y="285048"/>
              <a:ext cx="7542300" cy="187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7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412" u="none" cap="none" strike="noStrike">
                  <a:solidFill>
                    <a:srgbClr val="FCFDFC"/>
                  </a:solidFill>
                  <a:latin typeface="Open Sans"/>
                  <a:ea typeface="Open Sans"/>
                  <a:cs typeface="Open Sans"/>
                  <a:sym typeface="Open Sans"/>
                </a:rPr>
                <a:t>12 a 20 de maio de 2024 2024</a:t>
              </a:r>
              <a:endParaRPr/>
            </a:p>
          </p:txBody>
        </p:sp>
      </p:grpSp>
      <p:sp>
        <p:nvSpPr>
          <p:cNvPr id="102" name="Google Shape;102;p1"/>
          <p:cNvSpPr/>
          <p:nvPr/>
        </p:nvSpPr>
        <p:spPr>
          <a:xfrm>
            <a:off x="5295834" y="5119935"/>
            <a:ext cx="887265" cy="890605"/>
          </a:xfrm>
          <a:custGeom>
            <a:rect b="b" l="l" r="r" t="t"/>
            <a:pathLst>
              <a:path extrusionOk="0" h="890605" w="887265">
                <a:moveTo>
                  <a:pt x="0" y="0"/>
                </a:moveTo>
                <a:lnTo>
                  <a:pt x="887265" y="0"/>
                </a:lnTo>
                <a:lnTo>
                  <a:pt x="887265" y="890605"/>
                </a:lnTo>
                <a:lnTo>
                  <a:pt x="0" y="890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"/>
          <p:cNvSpPr/>
          <p:nvPr/>
        </p:nvSpPr>
        <p:spPr>
          <a:xfrm>
            <a:off x="2994275" y="1682657"/>
            <a:ext cx="1246082" cy="1359001"/>
          </a:xfrm>
          <a:custGeom>
            <a:rect b="b" l="l" r="r" t="t"/>
            <a:pathLst>
              <a:path extrusionOk="0" h="1359001" w="1246082">
                <a:moveTo>
                  <a:pt x="0" y="0"/>
                </a:moveTo>
                <a:lnTo>
                  <a:pt x="1246083" y="0"/>
                </a:lnTo>
                <a:lnTo>
                  <a:pt x="1246083" y="1359001"/>
                </a:lnTo>
                <a:lnTo>
                  <a:pt x="0" y="1359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-8651" t="0"/>
            </a:stretch>
          </a:blipFill>
          <a:ln>
            <a:noFill/>
          </a:ln>
        </p:spPr>
      </p:sp>
      <p:sp>
        <p:nvSpPr>
          <p:cNvPr id="104" name="Google Shape;104;p1"/>
          <p:cNvSpPr/>
          <p:nvPr/>
        </p:nvSpPr>
        <p:spPr>
          <a:xfrm>
            <a:off x="4240358" y="5895229"/>
            <a:ext cx="1942741" cy="1950054"/>
          </a:xfrm>
          <a:custGeom>
            <a:rect b="b" l="l" r="r" t="t"/>
            <a:pathLst>
              <a:path extrusionOk="0" h="1950054" w="1942741">
                <a:moveTo>
                  <a:pt x="0" y="0"/>
                </a:moveTo>
                <a:lnTo>
                  <a:pt x="1942741" y="0"/>
                </a:lnTo>
                <a:lnTo>
                  <a:pt x="1942741" y="1950054"/>
                </a:lnTo>
                <a:lnTo>
                  <a:pt x="0" y="1950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1"/>
          <p:cNvGrpSpPr/>
          <p:nvPr/>
        </p:nvGrpSpPr>
        <p:grpSpPr>
          <a:xfrm>
            <a:off x="206251" y="0"/>
            <a:ext cx="3131276" cy="3041659"/>
            <a:chOff x="0" y="0"/>
            <a:chExt cx="4175035" cy="4055545"/>
          </a:xfrm>
        </p:grpSpPr>
        <p:sp>
          <p:nvSpPr>
            <p:cNvPr id="106" name="Google Shape;106;p1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7" name="Google Shape;107;p1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-8651" t="0"/>
              </a:stretch>
            </a:blipFill>
            <a:ln>
              <a:noFill/>
            </a:ln>
          </p:spPr>
        </p:sp>
        <p:sp>
          <p:nvSpPr>
            <p:cNvPr id="108" name="Google Shape;108;p1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9" name="Google Shape;109;p1"/>
          <p:cNvSpPr txBox="1"/>
          <p:nvPr/>
        </p:nvSpPr>
        <p:spPr>
          <a:xfrm>
            <a:off x="7010200" y="6661025"/>
            <a:ext cx="10602900" cy="13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</a:rPr>
              <a:t>Autores: APRESENTADOR; nome; nome; nome; nome; nome.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7799650" y="3788850"/>
            <a:ext cx="9024000" cy="8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5600">
                <a:solidFill>
                  <a:schemeClr val="dk1"/>
                </a:solidFill>
              </a:rPr>
              <a:t>TÍTULO DO TRABALHO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6703550" y="4283625"/>
            <a:ext cx="11584500" cy="1329600"/>
          </a:xfrm>
          <a:prstGeom prst="mathMinus">
            <a:avLst>
              <a:gd fmla="val 19506" name="adj1"/>
            </a:avLst>
          </a:prstGeom>
          <a:solidFill>
            <a:srgbClr val="060E4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1"/>
          <p:cNvGrpSpPr/>
          <p:nvPr/>
        </p:nvGrpSpPr>
        <p:grpSpPr>
          <a:xfrm>
            <a:off x="13134051" y="359850"/>
            <a:ext cx="4478928" cy="1447528"/>
            <a:chOff x="0" y="-561711"/>
            <a:chExt cx="8103724" cy="1930037"/>
          </a:xfrm>
        </p:grpSpPr>
        <p:grpSp>
          <p:nvGrpSpPr>
            <p:cNvPr id="113" name="Google Shape;113;p1"/>
            <p:cNvGrpSpPr/>
            <p:nvPr/>
          </p:nvGrpSpPr>
          <p:grpSpPr>
            <a:xfrm>
              <a:off x="0" y="-561711"/>
              <a:ext cx="8103724" cy="1930037"/>
              <a:chOff x="0" y="-114499"/>
              <a:chExt cx="1651866" cy="393419"/>
            </a:xfrm>
          </p:grpSpPr>
          <p:sp>
            <p:nvSpPr>
              <p:cNvPr id="114" name="Google Shape;114;p1"/>
              <p:cNvSpPr/>
              <p:nvPr/>
            </p:nvSpPr>
            <p:spPr>
              <a:xfrm>
                <a:off x="0" y="0"/>
                <a:ext cx="1651866" cy="278920"/>
              </a:xfrm>
              <a:custGeom>
                <a:rect b="b" l="l" r="r" t="t"/>
                <a:pathLst>
                  <a:path extrusionOk="0" h="278920" w="1651866">
                    <a:moveTo>
                      <a:pt x="62953" y="0"/>
                    </a:moveTo>
                    <a:lnTo>
                      <a:pt x="1588913" y="0"/>
                    </a:lnTo>
                    <a:cubicBezTo>
                      <a:pt x="1623681" y="0"/>
                      <a:pt x="1651866" y="28185"/>
                      <a:pt x="1651866" y="62953"/>
                    </a:cubicBezTo>
                    <a:lnTo>
                      <a:pt x="1651866" y="215967"/>
                    </a:lnTo>
                    <a:cubicBezTo>
                      <a:pt x="1651866" y="250735"/>
                      <a:pt x="1623681" y="278920"/>
                      <a:pt x="1588913" y="278920"/>
                    </a:cubicBezTo>
                    <a:lnTo>
                      <a:pt x="62953" y="278920"/>
                    </a:lnTo>
                    <a:cubicBezTo>
                      <a:pt x="28185" y="278920"/>
                      <a:pt x="0" y="250735"/>
                      <a:pt x="0" y="215967"/>
                    </a:cubicBezTo>
                    <a:lnTo>
                      <a:pt x="0" y="62953"/>
                    </a:lnTo>
                    <a:cubicBezTo>
                      <a:pt x="0" y="28185"/>
                      <a:pt x="28185" y="0"/>
                      <a:pt x="62953" y="0"/>
                    </a:cubicBezTo>
                    <a:close/>
                  </a:path>
                </a:pathLst>
              </a:custGeom>
              <a:solidFill>
                <a:srgbClr val="E9AB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"/>
              <p:cNvSpPr txBox="1"/>
              <p:nvPr/>
            </p:nvSpPr>
            <p:spPr>
              <a:xfrm>
                <a:off x="32" y="-114499"/>
                <a:ext cx="1651800" cy="31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8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" name="Google Shape;116;p1"/>
            <p:cNvSpPr txBox="1"/>
            <p:nvPr/>
          </p:nvSpPr>
          <p:spPr>
            <a:xfrm>
              <a:off x="280712" y="285048"/>
              <a:ext cx="7542300" cy="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7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12">
                  <a:solidFill>
                    <a:srgbClr val="FCFDFC"/>
                  </a:solidFill>
                  <a:latin typeface="Open Sans"/>
                  <a:ea typeface="Open Sans"/>
                  <a:cs typeface="Open Sans"/>
                  <a:sym typeface="Open Sans"/>
                </a:rPr>
                <a:t>EIXO</a:t>
              </a:r>
              <a:r>
                <a:rPr b="1" i="0" lang="en-US" sz="4412" u="none" cap="none" strike="noStrike">
                  <a:solidFill>
                    <a:srgbClr val="FCFDFC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b="1" lang="en-US" sz="4412">
                  <a:solidFill>
                    <a:srgbClr val="FCFDFC"/>
                  </a:solidFill>
                  <a:latin typeface="Open Sans"/>
                  <a:ea typeface="Open Sans"/>
                  <a:cs typeface="Open Sans"/>
                  <a:sym typeface="Open Sans"/>
                </a:rPr>
                <a:t>X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2"/>
          <p:cNvGrpSpPr/>
          <p:nvPr/>
        </p:nvGrpSpPr>
        <p:grpSpPr>
          <a:xfrm>
            <a:off x="0" y="8866194"/>
            <a:ext cx="2727526" cy="1420806"/>
            <a:chOff x="0" y="-19050"/>
            <a:chExt cx="932495" cy="485750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123" name="Google Shape;123;p2"/>
            <p:cNvSpPr txBox="1"/>
            <p:nvPr/>
          </p:nvSpPr>
          <p:spPr>
            <a:xfrm>
              <a:off x="0" y="-19050"/>
              <a:ext cx="932495" cy="485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2"/>
          <p:cNvSpPr/>
          <p:nvPr/>
        </p:nvSpPr>
        <p:spPr>
          <a:xfrm>
            <a:off x="0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46" r="-3846" t="0"/>
            </a:stretch>
          </a:blipFill>
          <a:ln>
            <a:noFill/>
          </a:ln>
        </p:spPr>
      </p:sp>
      <p:sp>
        <p:nvSpPr>
          <p:cNvPr id="125" name="Google Shape;125;p2"/>
          <p:cNvSpPr txBox="1"/>
          <p:nvPr/>
        </p:nvSpPr>
        <p:spPr>
          <a:xfrm>
            <a:off x="1123380" y="9089486"/>
            <a:ext cx="1604146" cy="716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grpSp>
        <p:nvGrpSpPr>
          <p:cNvPr id="126" name="Google Shape;126;p2"/>
          <p:cNvGrpSpPr/>
          <p:nvPr/>
        </p:nvGrpSpPr>
        <p:grpSpPr>
          <a:xfrm>
            <a:off x="12083669" y="-144661"/>
            <a:ext cx="17547731" cy="2485153"/>
            <a:chOff x="0" y="-38100"/>
            <a:chExt cx="4621625" cy="654526"/>
          </a:xfrm>
        </p:grpSpPr>
        <p:sp>
          <p:nvSpPr>
            <p:cNvPr id="127" name="Google Shape;127;p2"/>
            <p:cNvSpPr/>
            <p:nvPr/>
          </p:nvSpPr>
          <p:spPr>
            <a:xfrm>
              <a:off x="0" y="0"/>
              <a:ext cx="4621624" cy="616426"/>
            </a:xfrm>
            <a:custGeom>
              <a:rect b="b" l="l" r="r" t="t"/>
              <a:pathLst>
                <a:path extrusionOk="0" h="616426" w="4621624">
                  <a:moveTo>
                    <a:pt x="4418424" y="0"/>
                  </a:moveTo>
                  <a:cubicBezTo>
                    <a:pt x="4530649" y="0"/>
                    <a:pt x="4621624" y="137992"/>
                    <a:pt x="4621624" y="308213"/>
                  </a:cubicBezTo>
                  <a:cubicBezTo>
                    <a:pt x="4621624" y="478434"/>
                    <a:pt x="4530649" y="616426"/>
                    <a:pt x="4418424" y="616426"/>
                  </a:cubicBezTo>
                  <a:lnTo>
                    <a:pt x="203200" y="616426"/>
                  </a:lnTo>
                  <a:cubicBezTo>
                    <a:pt x="90976" y="616426"/>
                    <a:pt x="0" y="478434"/>
                    <a:pt x="0" y="308213"/>
                  </a:cubicBezTo>
                  <a:cubicBezTo>
                    <a:pt x="0" y="137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0" y="-38100"/>
              <a:ext cx="4621625" cy="654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2"/>
          <p:cNvGrpSpPr/>
          <p:nvPr/>
        </p:nvGrpSpPr>
        <p:grpSpPr>
          <a:xfrm>
            <a:off x="12352532" y="382738"/>
            <a:ext cx="6216867" cy="1575017"/>
            <a:chOff x="0" y="0"/>
            <a:chExt cx="8289156" cy="2100023"/>
          </a:xfrm>
        </p:grpSpPr>
        <p:sp>
          <p:nvSpPr>
            <p:cNvPr id="130" name="Google Shape;130;p2"/>
            <p:cNvSpPr/>
            <p:nvPr/>
          </p:nvSpPr>
          <p:spPr>
            <a:xfrm>
              <a:off x="0" y="0"/>
              <a:ext cx="8289156" cy="2100023"/>
            </a:xfrm>
            <a:custGeom>
              <a:rect b="b" l="l" r="r" t="t"/>
              <a:pathLst>
                <a:path extrusionOk="0" h="2100023" w="8289156">
                  <a:moveTo>
                    <a:pt x="0" y="0"/>
                  </a:moveTo>
                  <a:lnTo>
                    <a:pt x="8289156" y="0"/>
                  </a:lnTo>
                  <a:lnTo>
                    <a:pt x="8289156" y="2100023"/>
                  </a:lnTo>
                  <a:lnTo>
                    <a:pt x="0" y="2100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24729" l="0" r="0" t="-36298"/>
              </a:stretch>
            </a:blipFill>
            <a:ln>
              <a:noFill/>
            </a:ln>
          </p:spPr>
        </p:sp>
        <p:sp>
          <p:nvSpPr>
            <p:cNvPr id="131" name="Google Shape;131;p2"/>
            <p:cNvSpPr txBox="1"/>
            <p:nvPr/>
          </p:nvSpPr>
          <p:spPr>
            <a:xfrm>
              <a:off x="878559" y="1736235"/>
              <a:ext cx="6532038" cy="363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84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132" name="Google Shape;132;p2"/>
          <p:cNvGrpSpPr/>
          <p:nvPr/>
        </p:nvGrpSpPr>
        <p:grpSpPr>
          <a:xfrm>
            <a:off x="12083669" y="-701166"/>
            <a:ext cx="3131276" cy="3041659"/>
            <a:chOff x="0" y="0"/>
            <a:chExt cx="4175035" cy="4055545"/>
          </a:xfrm>
        </p:grpSpPr>
        <p:sp>
          <p:nvSpPr>
            <p:cNvPr id="133" name="Google Shape;133;p2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4" name="Google Shape;134;p2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51" t="0"/>
              </a:stretch>
            </a:blipFill>
            <a:ln>
              <a:noFill/>
            </a:ln>
          </p:spPr>
        </p:sp>
        <p:sp>
          <p:nvSpPr>
            <p:cNvPr id="135" name="Google Shape;135;p2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6" name="Google Shape;136;p2"/>
          <p:cNvGrpSpPr/>
          <p:nvPr/>
        </p:nvGrpSpPr>
        <p:grpSpPr>
          <a:xfrm rot="10800000">
            <a:off x="-1282383" y="8430720"/>
            <a:ext cx="3131276" cy="3041659"/>
            <a:chOff x="0" y="0"/>
            <a:chExt cx="4175035" cy="4055545"/>
          </a:xfrm>
        </p:grpSpPr>
        <p:sp>
          <p:nvSpPr>
            <p:cNvPr id="137" name="Google Shape;137;p2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8" name="Google Shape;138;p2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51" t="0"/>
              </a:stretch>
            </a:blipFill>
            <a:ln>
              <a:noFill/>
            </a:ln>
          </p:spPr>
        </p:sp>
        <p:sp>
          <p:nvSpPr>
            <p:cNvPr id="139" name="Google Shape;139;p2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40" name="Google Shape;140;p2"/>
          <p:cNvGrpSpPr/>
          <p:nvPr/>
        </p:nvGrpSpPr>
        <p:grpSpPr>
          <a:xfrm>
            <a:off x="553161" y="2388170"/>
            <a:ext cx="17185658" cy="7590335"/>
            <a:chOff x="32" y="70"/>
            <a:chExt cx="22914211" cy="10120446"/>
          </a:xfrm>
        </p:grpSpPr>
        <p:cxnSp>
          <p:nvCxnSpPr>
            <p:cNvPr id="141" name="Google Shape;141;p2"/>
            <p:cNvCxnSpPr/>
            <p:nvPr/>
          </p:nvCxnSpPr>
          <p:spPr>
            <a:xfrm flipH="1" rot="10800000">
              <a:off x="22887637" y="70"/>
              <a:ext cx="26606" cy="10092889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2" name="Google Shape;142;p2"/>
            <p:cNvCxnSpPr/>
            <p:nvPr/>
          </p:nvCxnSpPr>
          <p:spPr>
            <a:xfrm>
              <a:off x="32" y="10092959"/>
              <a:ext cx="22914211" cy="27557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43" name="Google Shape;143;p2"/>
          <p:cNvSpPr txBox="1"/>
          <p:nvPr/>
        </p:nvSpPr>
        <p:spPr>
          <a:xfrm>
            <a:off x="1617450" y="579400"/>
            <a:ext cx="5909100" cy="11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chemeClr val="dk1"/>
                </a:solidFill>
              </a:rPr>
              <a:t>INTRODUÇÃO</a:t>
            </a:r>
            <a:endParaRPr b="1" sz="5500">
              <a:solidFill>
                <a:schemeClr val="dk1"/>
              </a:solidFill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1665250" y="2954500"/>
            <a:ext cx="14799300" cy="47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</a:t>
            </a: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g1f7ce8915b6_0_10"/>
          <p:cNvGrpSpPr/>
          <p:nvPr/>
        </p:nvGrpSpPr>
        <p:grpSpPr>
          <a:xfrm>
            <a:off x="0" y="8866194"/>
            <a:ext cx="2727548" cy="1420819"/>
            <a:chOff x="0" y="-19050"/>
            <a:chExt cx="932495" cy="485750"/>
          </a:xfrm>
        </p:grpSpPr>
        <p:sp>
          <p:nvSpPr>
            <p:cNvPr id="150" name="Google Shape;150;g1f7ce8915b6_0_10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151" name="Google Shape;151;g1f7ce8915b6_0_10"/>
            <p:cNvSpPr txBox="1"/>
            <p:nvPr/>
          </p:nvSpPr>
          <p:spPr>
            <a:xfrm>
              <a:off x="0" y="-19050"/>
              <a:ext cx="932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g1f7ce8915b6_0_10"/>
          <p:cNvSpPr/>
          <p:nvPr/>
        </p:nvSpPr>
        <p:spPr>
          <a:xfrm>
            <a:off x="0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49" r="-3839" t="0"/>
            </a:stretch>
          </a:blipFill>
          <a:ln>
            <a:noFill/>
          </a:ln>
        </p:spPr>
      </p:sp>
      <p:sp>
        <p:nvSpPr>
          <p:cNvPr id="153" name="Google Shape;153;g1f7ce8915b6_0_10"/>
          <p:cNvSpPr txBox="1"/>
          <p:nvPr/>
        </p:nvSpPr>
        <p:spPr>
          <a:xfrm>
            <a:off x="1123380" y="9089486"/>
            <a:ext cx="16041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grpSp>
        <p:nvGrpSpPr>
          <p:cNvPr id="154" name="Google Shape;154;g1f7ce8915b6_0_10"/>
          <p:cNvGrpSpPr/>
          <p:nvPr/>
        </p:nvGrpSpPr>
        <p:grpSpPr>
          <a:xfrm>
            <a:off x="12083669" y="-144662"/>
            <a:ext cx="17547844" cy="2485451"/>
            <a:chOff x="0" y="-38100"/>
            <a:chExt cx="4621624" cy="654600"/>
          </a:xfrm>
        </p:grpSpPr>
        <p:sp>
          <p:nvSpPr>
            <p:cNvPr id="155" name="Google Shape;155;g1f7ce8915b6_0_10"/>
            <p:cNvSpPr/>
            <p:nvPr/>
          </p:nvSpPr>
          <p:spPr>
            <a:xfrm>
              <a:off x="0" y="0"/>
              <a:ext cx="4621624" cy="616426"/>
            </a:xfrm>
            <a:custGeom>
              <a:rect b="b" l="l" r="r" t="t"/>
              <a:pathLst>
                <a:path extrusionOk="0" h="616426" w="4621624">
                  <a:moveTo>
                    <a:pt x="4418424" y="0"/>
                  </a:moveTo>
                  <a:cubicBezTo>
                    <a:pt x="4530649" y="0"/>
                    <a:pt x="4621624" y="137992"/>
                    <a:pt x="4621624" y="308213"/>
                  </a:cubicBezTo>
                  <a:cubicBezTo>
                    <a:pt x="4621624" y="478434"/>
                    <a:pt x="4530649" y="616426"/>
                    <a:pt x="4418424" y="616426"/>
                  </a:cubicBezTo>
                  <a:lnTo>
                    <a:pt x="203200" y="616426"/>
                  </a:lnTo>
                  <a:cubicBezTo>
                    <a:pt x="90976" y="616426"/>
                    <a:pt x="0" y="478434"/>
                    <a:pt x="0" y="308213"/>
                  </a:cubicBezTo>
                  <a:cubicBezTo>
                    <a:pt x="0" y="137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g1f7ce8915b6_0_10"/>
            <p:cNvSpPr txBox="1"/>
            <p:nvPr/>
          </p:nvSpPr>
          <p:spPr>
            <a:xfrm>
              <a:off x="0" y="-38100"/>
              <a:ext cx="4621500" cy="6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g1f7ce8915b6_0_10"/>
          <p:cNvGrpSpPr/>
          <p:nvPr/>
        </p:nvGrpSpPr>
        <p:grpSpPr>
          <a:xfrm>
            <a:off x="12352532" y="382738"/>
            <a:ext cx="6216867" cy="1575017"/>
            <a:chOff x="0" y="0"/>
            <a:chExt cx="8289156" cy="2100023"/>
          </a:xfrm>
        </p:grpSpPr>
        <p:sp>
          <p:nvSpPr>
            <p:cNvPr id="158" name="Google Shape;158;g1f7ce8915b6_0_10"/>
            <p:cNvSpPr/>
            <p:nvPr/>
          </p:nvSpPr>
          <p:spPr>
            <a:xfrm>
              <a:off x="0" y="0"/>
              <a:ext cx="8289156" cy="2100023"/>
            </a:xfrm>
            <a:custGeom>
              <a:rect b="b" l="l" r="r" t="t"/>
              <a:pathLst>
                <a:path extrusionOk="0" h="2100023" w="8289156">
                  <a:moveTo>
                    <a:pt x="0" y="0"/>
                  </a:moveTo>
                  <a:lnTo>
                    <a:pt x="8289156" y="0"/>
                  </a:lnTo>
                  <a:lnTo>
                    <a:pt x="8289156" y="2100023"/>
                  </a:lnTo>
                  <a:lnTo>
                    <a:pt x="0" y="2100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24732" l="0" r="0" t="-36296"/>
              </a:stretch>
            </a:blipFill>
            <a:ln>
              <a:noFill/>
            </a:ln>
          </p:spPr>
        </p:sp>
        <p:sp>
          <p:nvSpPr>
            <p:cNvPr id="159" name="Google Shape;159;g1f7ce8915b6_0_10"/>
            <p:cNvSpPr txBox="1"/>
            <p:nvPr/>
          </p:nvSpPr>
          <p:spPr>
            <a:xfrm>
              <a:off x="878559" y="1736235"/>
              <a:ext cx="6531900" cy="34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84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160" name="Google Shape;160;g1f7ce8915b6_0_10"/>
          <p:cNvGrpSpPr/>
          <p:nvPr/>
        </p:nvGrpSpPr>
        <p:grpSpPr>
          <a:xfrm>
            <a:off x="12083669" y="-701166"/>
            <a:ext cx="3131276" cy="3041659"/>
            <a:chOff x="0" y="0"/>
            <a:chExt cx="4175035" cy="4055545"/>
          </a:xfrm>
        </p:grpSpPr>
        <p:sp>
          <p:nvSpPr>
            <p:cNvPr id="161" name="Google Shape;161;g1f7ce8915b6_0_10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2" name="Google Shape;162;g1f7ce8915b6_0_10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163" name="Google Shape;163;g1f7ce8915b6_0_10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64" name="Google Shape;164;g1f7ce8915b6_0_10"/>
          <p:cNvGrpSpPr/>
          <p:nvPr/>
        </p:nvGrpSpPr>
        <p:grpSpPr>
          <a:xfrm rot="10800000">
            <a:off x="-1282383" y="8430720"/>
            <a:ext cx="3131276" cy="3041659"/>
            <a:chOff x="0" y="0"/>
            <a:chExt cx="4175035" cy="4055545"/>
          </a:xfrm>
        </p:grpSpPr>
        <p:sp>
          <p:nvSpPr>
            <p:cNvPr id="165" name="Google Shape;165;g1f7ce8915b6_0_10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6" name="Google Shape;166;g1f7ce8915b6_0_10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167" name="Google Shape;167;g1f7ce8915b6_0_10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68" name="Google Shape;168;g1f7ce8915b6_0_10"/>
          <p:cNvGrpSpPr/>
          <p:nvPr/>
        </p:nvGrpSpPr>
        <p:grpSpPr>
          <a:xfrm>
            <a:off x="553161" y="2388161"/>
            <a:ext cx="17185729" cy="7590375"/>
            <a:chOff x="32" y="59"/>
            <a:chExt cx="22914305" cy="10120500"/>
          </a:xfrm>
        </p:grpSpPr>
        <p:cxnSp>
          <p:nvCxnSpPr>
            <p:cNvPr id="169" name="Google Shape;169;g1f7ce8915b6_0_10"/>
            <p:cNvCxnSpPr/>
            <p:nvPr/>
          </p:nvCxnSpPr>
          <p:spPr>
            <a:xfrm flipH="1" rot="10800000">
              <a:off x="22887637" y="59"/>
              <a:ext cx="26700" cy="100929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0" name="Google Shape;170;g1f7ce8915b6_0_10"/>
            <p:cNvCxnSpPr/>
            <p:nvPr/>
          </p:nvCxnSpPr>
          <p:spPr>
            <a:xfrm>
              <a:off x="32" y="10092959"/>
              <a:ext cx="22914300" cy="276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71" name="Google Shape;171;g1f7ce8915b6_0_10"/>
          <p:cNvSpPr txBox="1"/>
          <p:nvPr/>
        </p:nvSpPr>
        <p:spPr>
          <a:xfrm>
            <a:off x="1617450" y="579400"/>
            <a:ext cx="10466100" cy="11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chemeClr val="dk1"/>
                </a:solidFill>
              </a:rPr>
              <a:t>DESCRIÇÃO METODOLÓGICA</a:t>
            </a:r>
            <a:endParaRPr b="1" sz="5500">
              <a:solidFill>
                <a:schemeClr val="dk1"/>
              </a:solidFill>
            </a:endParaRPr>
          </a:p>
        </p:txBody>
      </p:sp>
      <p:sp>
        <p:nvSpPr>
          <p:cNvPr id="172" name="Google Shape;172;g1f7ce8915b6_0_10"/>
          <p:cNvSpPr txBox="1"/>
          <p:nvPr/>
        </p:nvSpPr>
        <p:spPr>
          <a:xfrm>
            <a:off x="1665250" y="2954500"/>
            <a:ext cx="14799300" cy="47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g1f7ce8915b6_0_37"/>
          <p:cNvGrpSpPr/>
          <p:nvPr/>
        </p:nvGrpSpPr>
        <p:grpSpPr>
          <a:xfrm>
            <a:off x="0" y="8866194"/>
            <a:ext cx="2727548" cy="1420819"/>
            <a:chOff x="0" y="-19050"/>
            <a:chExt cx="932495" cy="485750"/>
          </a:xfrm>
        </p:grpSpPr>
        <p:sp>
          <p:nvSpPr>
            <p:cNvPr id="178" name="Google Shape;178;g1f7ce8915b6_0_37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179" name="Google Shape;179;g1f7ce8915b6_0_37"/>
            <p:cNvSpPr txBox="1"/>
            <p:nvPr/>
          </p:nvSpPr>
          <p:spPr>
            <a:xfrm>
              <a:off x="0" y="-19050"/>
              <a:ext cx="932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g1f7ce8915b6_0_37"/>
          <p:cNvSpPr/>
          <p:nvPr/>
        </p:nvSpPr>
        <p:spPr>
          <a:xfrm>
            <a:off x="0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49" r="-3839" t="0"/>
            </a:stretch>
          </a:blipFill>
          <a:ln>
            <a:noFill/>
          </a:ln>
        </p:spPr>
      </p:sp>
      <p:sp>
        <p:nvSpPr>
          <p:cNvPr id="181" name="Google Shape;181;g1f7ce8915b6_0_37"/>
          <p:cNvSpPr txBox="1"/>
          <p:nvPr/>
        </p:nvSpPr>
        <p:spPr>
          <a:xfrm>
            <a:off x="1123380" y="9089486"/>
            <a:ext cx="16041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grpSp>
        <p:nvGrpSpPr>
          <p:cNvPr id="182" name="Google Shape;182;g1f7ce8915b6_0_37"/>
          <p:cNvGrpSpPr/>
          <p:nvPr/>
        </p:nvGrpSpPr>
        <p:grpSpPr>
          <a:xfrm>
            <a:off x="12083669" y="-144662"/>
            <a:ext cx="17547844" cy="2485451"/>
            <a:chOff x="0" y="-38100"/>
            <a:chExt cx="4621624" cy="654600"/>
          </a:xfrm>
        </p:grpSpPr>
        <p:sp>
          <p:nvSpPr>
            <p:cNvPr id="183" name="Google Shape;183;g1f7ce8915b6_0_37"/>
            <p:cNvSpPr/>
            <p:nvPr/>
          </p:nvSpPr>
          <p:spPr>
            <a:xfrm>
              <a:off x="0" y="0"/>
              <a:ext cx="4621624" cy="616426"/>
            </a:xfrm>
            <a:custGeom>
              <a:rect b="b" l="l" r="r" t="t"/>
              <a:pathLst>
                <a:path extrusionOk="0" h="616426" w="4621624">
                  <a:moveTo>
                    <a:pt x="4418424" y="0"/>
                  </a:moveTo>
                  <a:cubicBezTo>
                    <a:pt x="4530649" y="0"/>
                    <a:pt x="4621624" y="137992"/>
                    <a:pt x="4621624" y="308213"/>
                  </a:cubicBezTo>
                  <a:cubicBezTo>
                    <a:pt x="4621624" y="478434"/>
                    <a:pt x="4530649" y="616426"/>
                    <a:pt x="4418424" y="616426"/>
                  </a:cubicBezTo>
                  <a:lnTo>
                    <a:pt x="203200" y="616426"/>
                  </a:lnTo>
                  <a:cubicBezTo>
                    <a:pt x="90976" y="616426"/>
                    <a:pt x="0" y="478434"/>
                    <a:pt x="0" y="308213"/>
                  </a:cubicBezTo>
                  <a:cubicBezTo>
                    <a:pt x="0" y="137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g1f7ce8915b6_0_37"/>
            <p:cNvSpPr txBox="1"/>
            <p:nvPr/>
          </p:nvSpPr>
          <p:spPr>
            <a:xfrm>
              <a:off x="0" y="-38100"/>
              <a:ext cx="4621500" cy="6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g1f7ce8915b6_0_37"/>
          <p:cNvGrpSpPr/>
          <p:nvPr/>
        </p:nvGrpSpPr>
        <p:grpSpPr>
          <a:xfrm>
            <a:off x="12352532" y="382738"/>
            <a:ext cx="6216867" cy="1575017"/>
            <a:chOff x="0" y="0"/>
            <a:chExt cx="8289156" cy="2100023"/>
          </a:xfrm>
        </p:grpSpPr>
        <p:sp>
          <p:nvSpPr>
            <p:cNvPr id="186" name="Google Shape;186;g1f7ce8915b6_0_37"/>
            <p:cNvSpPr/>
            <p:nvPr/>
          </p:nvSpPr>
          <p:spPr>
            <a:xfrm>
              <a:off x="0" y="0"/>
              <a:ext cx="8289156" cy="2100023"/>
            </a:xfrm>
            <a:custGeom>
              <a:rect b="b" l="l" r="r" t="t"/>
              <a:pathLst>
                <a:path extrusionOk="0" h="2100023" w="8289156">
                  <a:moveTo>
                    <a:pt x="0" y="0"/>
                  </a:moveTo>
                  <a:lnTo>
                    <a:pt x="8289156" y="0"/>
                  </a:lnTo>
                  <a:lnTo>
                    <a:pt x="8289156" y="2100023"/>
                  </a:lnTo>
                  <a:lnTo>
                    <a:pt x="0" y="2100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24732" l="0" r="0" t="-36296"/>
              </a:stretch>
            </a:blipFill>
            <a:ln>
              <a:noFill/>
            </a:ln>
          </p:spPr>
        </p:sp>
        <p:sp>
          <p:nvSpPr>
            <p:cNvPr id="187" name="Google Shape;187;g1f7ce8915b6_0_37"/>
            <p:cNvSpPr txBox="1"/>
            <p:nvPr/>
          </p:nvSpPr>
          <p:spPr>
            <a:xfrm>
              <a:off x="878559" y="1736235"/>
              <a:ext cx="6531900" cy="34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84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188" name="Google Shape;188;g1f7ce8915b6_0_37"/>
          <p:cNvGrpSpPr/>
          <p:nvPr/>
        </p:nvGrpSpPr>
        <p:grpSpPr>
          <a:xfrm>
            <a:off x="12083669" y="-701166"/>
            <a:ext cx="3131276" cy="3041659"/>
            <a:chOff x="0" y="0"/>
            <a:chExt cx="4175035" cy="4055545"/>
          </a:xfrm>
        </p:grpSpPr>
        <p:sp>
          <p:nvSpPr>
            <p:cNvPr id="189" name="Google Shape;189;g1f7ce8915b6_0_37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0" name="Google Shape;190;g1f7ce8915b6_0_37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191" name="Google Shape;191;g1f7ce8915b6_0_37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92" name="Google Shape;192;g1f7ce8915b6_0_37"/>
          <p:cNvGrpSpPr/>
          <p:nvPr/>
        </p:nvGrpSpPr>
        <p:grpSpPr>
          <a:xfrm rot="10800000">
            <a:off x="-1282383" y="8430720"/>
            <a:ext cx="3131276" cy="3041659"/>
            <a:chOff x="0" y="0"/>
            <a:chExt cx="4175035" cy="4055545"/>
          </a:xfrm>
        </p:grpSpPr>
        <p:sp>
          <p:nvSpPr>
            <p:cNvPr id="193" name="Google Shape;193;g1f7ce8915b6_0_37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4" name="Google Shape;194;g1f7ce8915b6_0_37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195" name="Google Shape;195;g1f7ce8915b6_0_37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96" name="Google Shape;196;g1f7ce8915b6_0_37"/>
          <p:cNvGrpSpPr/>
          <p:nvPr/>
        </p:nvGrpSpPr>
        <p:grpSpPr>
          <a:xfrm>
            <a:off x="553161" y="2388161"/>
            <a:ext cx="17185729" cy="7590375"/>
            <a:chOff x="32" y="59"/>
            <a:chExt cx="22914305" cy="10120500"/>
          </a:xfrm>
        </p:grpSpPr>
        <p:cxnSp>
          <p:nvCxnSpPr>
            <p:cNvPr id="197" name="Google Shape;197;g1f7ce8915b6_0_37"/>
            <p:cNvCxnSpPr/>
            <p:nvPr/>
          </p:nvCxnSpPr>
          <p:spPr>
            <a:xfrm flipH="1" rot="10800000">
              <a:off x="22887637" y="59"/>
              <a:ext cx="26700" cy="100929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8" name="Google Shape;198;g1f7ce8915b6_0_37"/>
            <p:cNvCxnSpPr/>
            <p:nvPr/>
          </p:nvCxnSpPr>
          <p:spPr>
            <a:xfrm>
              <a:off x="32" y="10092959"/>
              <a:ext cx="22914300" cy="276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9" name="Google Shape;199;g1f7ce8915b6_0_37"/>
          <p:cNvSpPr txBox="1"/>
          <p:nvPr/>
        </p:nvSpPr>
        <p:spPr>
          <a:xfrm>
            <a:off x="1617450" y="579400"/>
            <a:ext cx="5070600" cy="11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chemeClr val="dk1"/>
                </a:solidFill>
              </a:rPr>
              <a:t>RESULTADOS</a:t>
            </a:r>
            <a:endParaRPr b="1" sz="5500">
              <a:solidFill>
                <a:schemeClr val="dk1"/>
              </a:solidFill>
            </a:endParaRPr>
          </a:p>
        </p:txBody>
      </p:sp>
      <p:sp>
        <p:nvSpPr>
          <p:cNvPr id="200" name="Google Shape;200;g1f7ce8915b6_0_37"/>
          <p:cNvSpPr txBox="1"/>
          <p:nvPr/>
        </p:nvSpPr>
        <p:spPr>
          <a:xfrm>
            <a:off x="1665250" y="2954500"/>
            <a:ext cx="14799300" cy="55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b="1" lang="en-US" sz="3600">
                <a:solidFill>
                  <a:schemeClr val="dk1"/>
                </a:solidFill>
              </a:rPr>
              <a:t>PODE COLOCAR GRÁFICOS, TABELAS OU IMAGENS, MAS DEVE SER LEGÍVEL E TER A REFERÊNCIA DE ACORDO COM A NORMA DA ABNT.</a:t>
            </a:r>
            <a:endParaRPr b="1" sz="3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g1f7ce8915b6_0_64"/>
          <p:cNvGrpSpPr/>
          <p:nvPr/>
        </p:nvGrpSpPr>
        <p:grpSpPr>
          <a:xfrm>
            <a:off x="0" y="8866194"/>
            <a:ext cx="2727548" cy="1420819"/>
            <a:chOff x="0" y="-19050"/>
            <a:chExt cx="932495" cy="485750"/>
          </a:xfrm>
        </p:grpSpPr>
        <p:sp>
          <p:nvSpPr>
            <p:cNvPr id="206" name="Google Shape;206;g1f7ce8915b6_0_64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207" name="Google Shape;207;g1f7ce8915b6_0_64"/>
            <p:cNvSpPr txBox="1"/>
            <p:nvPr/>
          </p:nvSpPr>
          <p:spPr>
            <a:xfrm>
              <a:off x="0" y="-19050"/>
              <a:ext cx="932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g1f7ce8915b6_0_64"/>
          <p:cNvSpPr/>
          <p:nvPr/>
        </p:nvSpPr>
        <p:spPr>
          <a:xfrm>
            <a:off x="0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49" r="-3839" t="0"/>
            </a:stretch>
          </a:blipFill>
          <a:ln>
            <a:noFill/>
          </a:ln>
        </p:spPr>
      </p:sp>
      <p:sp>
        <p:nvSpPr>
          <p:cNvPr id="209" name="Google Shape;209;g1f7ce8915b6_0_64"/>
          <p:cNvSpPr txBox="1"/>
          <p:nvPr/>
        </p:nvSpPr>
        <p:spPr>
          <a:xfrm>
            <a:off x="1123380" y="9089486"/>
            <a:ext cx="16041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grpSp>
        <p:nvGrpSpPr>
          <p:cNvPr id="210" name="Google Shape;210;g1f7ce8915b6_0_64"/>
          <p:cNvGrpSpPr/>
          <p:nvPr/>
        </p:nvGrpSpPr>
        <p:grpSpPr>
          <a:xfrm>
            <a:off x="12083669" y="-144662"/>
            <a:ext cx="17547844" cy="2485451"/>
            <a:chOff x="0" y="-38100"/>
            <a:chExt cx="4621624" cy="654600"/>
          </a:xfrm>
        </p:grpSpPr>
        <p:sp>
          <p:nvSpPr>
            <p:cNvPr id="211" name="Google Shape;211;g1f7ce8915b6_0_64"/>
            <p:cNvSpPr/>
            <p:nvPr/>
          </p:nvSpPr>
          <p:spPr>
            <a:xfrm>
              <a:off x="0" y="0"/>
              <a:ext cx="4621624" cy="616426"/>
            </a:xfrm>
            <a:custGeom>
              <a:rect b="b" l="l" r="r" t="t"/>
              <a:pathLst>
                <a:path extrusionOk="0" h="616426" w="4621624">
                  <a:moveTo>
                    <a:pt x="4418424" y="0"/>
                  </a:moveTo>
                  <a:cubicBezTo>
                    <a:pt x="4530649" y="0"/>
                    <a:pt x="4621624" y="137992"/>
                    <a:pt x="4621624" y="308213"/>
                  </a:cubicBezTo>
                  <a:cubicBezTo>
                    <a:pt x="4621624" y="478434"/>
                    <a:pt x="4530649" y="616426"/>
                    <a:pt x="4418424" y="616426"/>
                  </a:cubicBezTo>
                  <a:lnTo>
                    <a:pt x="203200" y="616426"/>
                  </a:lnTo>
                  <a:cubicBezTo>
                    <a:pt x="90976" y="616426"/>
                    <a:pt x="0" y="478434"/>
                    <a:pt x="0" y="308213"/>
                  </a:cubicBezTo>
                  <a:cubicBezTo>
                    <a:pt x="0" y="137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g1f7ce8915b6_0_64"/>
            <p:cNvSpPr txBox="1"/>
            <p:nvPr/>
          </p:nvSpPr>
          <p:spPr>
            <a:xfrm>
              <a:off x="0" y="-38100"/>
              <a:ext cx="4621500" cy="6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3" name="Google Shape;213;g1f7ce8915b6_0_64"/>
          <p:cNvGrpSpPr/>
          <p:nvPr/>
        </p:nvGrpSpPr>
        <p:grpSpPr>
          <a:xfrm>
            <a:off x="12352532" y="382738"/>
            <a:ext cx="6216867" cy="1575017"/>
            <a:chOff x="0" y="0"/>
            <a:chExt cx="8289156" cy="2100023"/>
          </a:xfrm>
        </p:grpSpPr>
        <p:sp>
          <p:nvSpPr>
            <p:cNvPr id="214" name="Google Shape;214;g1f7ce8915b6_0_64"/>
            <p:cNvSpPr/>
            <p:nvPr/>
          </p:nvSpPr>
          <p:spPr>
            <a:xfrm>
              <a:off x="0" y="0"/>
              <a:ext cx="8289156" cy="2100023"/>
            </a:xfrm>
            <a:custGeom>
              <a:rect b="b" l="l" r="r" t="t"/>
              <a:pathLst>
                <a:path extrusionOk="0" h="2100023" w="8289156">
                  <a:moveTo>
                    <a:pt x="0" y="0"/>
                  </a:moveTo>
                  <a:lnTo>
                    <a:pt x="8289156" y="0"/>
                  </a:lnTo>
                  <a:lnTo>
                    <a:pt x="8289156" y="2100023"/>
                  </a:lnTo>
                  <a:lnTo>
                    <a:pt x="0" y="2100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24732" l="0" r="0" t="-36296"/>
              </a:stretch>
            </a:blipFill>
            <a:ln>
              <a:noFill/>
            </a:ln>
          </p:spPr>
        </p:sp>
        <p:sp>
          <p:nvSpPr>
            <p:cNvPr id="215" name="Google Shape;215;g1f7ce8915b6_0_64"/>
            <p:cNvSpPr txBox="1"/>
            <p:nvPr/>
          </p:nvSpPr>
          <p:spPr>
            <a:xfrm>
              <a:off x="878559" y="1736235"/>
              <a:ext cx="6531900" cy="34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84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216" name="Google Shape;216;g1f7ce8915b6_0_64"/>
          <p:cNvGrpSpPr/>
          <p:nvPr/>
        </p:nvGrpSpPr>
        <p:grpSpPr>
          <a:xfrm>
            <a:off x="12083669" y="-701166"/>
            <a:ext cx="3131276" cy="3041659"/>
            <a:chOff x="0" y="0"/>
            <a:chExt cx="4175035" cy="4055545"/>
          </a:xfrm>
        </p:grpSpPr>
        <p:sp>
          <p:nvSpPr>
            <p:cNvPr id="217" name="Google Shape;217;g1f7ce8915b6_0_64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8" name="Google Shape;218;g1f7ce8915b6_0_64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219" name="Google Shape;219;g1f7ce8915b6_0_64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20" name="Google Shape;220;g1f7ce8915b6_0_64"/>
          <p:cNvGrpSpPr/>
          <p:nvPr/>
        </p:nvGrpSpPr>
        <p:grpSpPr>
          <a:xfrm rot="10800000">
            <a:off x="-1282383" y="8430720"/>
            <a:ext cx="3131276" cy="3041659"/>
            <a:chOff x="0" y="0"/>
            <a:chExt cx="4175035" cy="4055545"/>
          </a:xfrm>
        </p:grpSpPr>
        <p:sp>
          <p:nvSpPr>
            <p:cNvPr id="221" name="Google Shape;221;g1f7ce8915b6_0_64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2" name="Google Shape;222;g1f7ce8915b6_0_64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223" name="Google Shape;223;g1f7ce8915b6_0_64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24" name="Google Shape;224;g1f7ce8915b6_0_64"/>
          <p:cNvGrpSpPr/>
          <p:nvPr/>
        </p:nvGrpSpPr>
        <p:grpSpPr>
          <a:xfrm>
            <a:off x="553161" y="2388161"/>
            <a:ext cx="17185729" cy="7590375"/>
            <a:chOff x="32" y="59"/>
            <a:chExt cx="22914305" cy="10120500"/>
          </a:xfrm>
        </p:grpSpPr>
        <p:cxnSp>
          <p:nvCxnSpPr>
            <p:cNvPr id="225" name="Google Shape;225;g1f7ce8915b6_0_64"/>
            <p:cNvCxnSpPr/>
            <p:nvPr/>
          </p:nvCxnSpPr>
          <p:spPr>
            <a:xfrm flipH="1" rot="10800000">
              <a:off x="22887637" y="59"/>
              <a:ext cx="26700" cy="100929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" name="Google Shape;226;g1f7ce8915b6_0_64"/>
            <p:cNvCxnSpPr/>
            <p:nvPr/>
          </p:nvCxnSpPr>
          <p:spPr>
            <a:xfrm>
              <a:off x="32" y="10092959"/>
              <a:ext cx="22914300" cy="276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7" name="Google Shape;227;g1f7ce8915b6_0_64"/>
          <p:cNvSpPr txBox="1"/>
          <p:nvPr/>
        </p:nvSpPr>
        <p:spPr>
          <a:xfrm>
            <a:off x="1617450" y="579400"/>
            <a:ext cx="5419500" cy="11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chemeClr val="dk1"/>
                </a:solidFill>
              </a:rPr>
              <a:t>CONCLUSÃO</a:t>
            </a:r>
            <a:endParaRPr b="1" sz="5500">
              <a:solidFill>
                <a:schemeClr val="dk1"/>
              </a:solidFill>
            </a:endParaRPr>
          </a:p>
        </p:txBody>
      </p:sp>
      <p:sp>
        <p:nvSpPr>
          <p:cNvPr id="228" name="Google Shape;228;g1f7ce8915b6_0_64"/>
          <p:cNvSpPr txBox="1"/>
          <p:nvPr/>
        </p:nvSpPr>
        <p:spPr>
          <a:xfrm>
            <a:off x="1665250" y="2954500"/>
            <a:ext cx="14799300" cy="47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g1f7ce8915b6_0_91"/>
          <p:cNvGrpSpPr/>
          <p:nvPr/>
        </p:nvGrpSpPr>
        <p:grpSpPr>
          <a:xfrm>
            <a:off x="0" y="8866194"/>
            <a:ext cx="2727548" cy="1420819"/>
            <a:chOff x="0" y="-19050"/>
            <a:chExt cx="932495" cy="485750"/>
          </a:xfrm>
        </p:grpSpPr>
        <p:sp>
          <p:nvSpPr>
            <p:cNvPr id="234" name="Google Shape;234;g1f7ce8915b6_0_91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235" name="Google Shape;235;g1f7ce8915b6_0_91"/>
            <p:cNvSpPr txBox="1"/>
            <p:nvPr/>
          </p:nvSpPr>
          <p:spPr>
            <a:xfrm>
              <a:off x="0" y="-19050"/>
              <a:ext cx="932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g1f7ce8915b6_0_91"/>
          <p:cNvSpPr/>
          <p:nvPr/>
        </p:nvSpPr>
        <p:spPr>
          <a:xfrm>
            <a:off x="0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49" r="-3839" t="0"/>
            </a:stretch>
          </a:blipFill>
          <a:ln>
            <a:noFill/>
          </a:ln>
        </p:spPr>
      </p:sp>
      <p:sp>
        <p:nvSpPr>
          <p:cNvPr id="237" name="Google Shape;237;g1f7ce8915b6_0_91"/>
          <p:cNvSpPr txBox="1"/>
          <p:nvPr/>
        </p:nvSpPr>
        <p:spPr>
          <a:xfrm>
            <a:off x="1123380" y="9089486"/>
            <a:ext cx="16041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grpSp>
        <p:nvGrpSpPr>
          <p:cNvPr id="238" name="Google Shape;238;g1f7ce8915b6_0_91"/>
          <p:cNvGrpSpPr/>
          <p:nvPr/>
        </p:nvGrpSpPr>
        <p:grpSpPr>
          <a:xfrm>
            <a:off x="12083669" y="-144662"/>
            <a:ext cx="17547844" cy="2485451"/>
            <a:chOff x="0" y="-38100"/>
            <a:chExt cx="4621624" cy="654600"/>
          </a:xfrm>
        </p:grpSpPr>
        <p:sp>
          <p:nvSpPr>
            <p:cNvPr id="239" name="Google Shape;239;g1f7ce8915b6_0_91"/>
            <p:cNvSpPr/>
            <p:nvPr/>
          </p:nvSpPr>
          <p:spPr>
            <a:xfrm>
              <a:off x="0" y="0"/>
              <a:ext cx="4621624" cy="616426"/>
            </a:xfrm>
            <a:custGeom>
              <a:rect b="b" l="l" r="r" t="t"/>
              <a:pathLst>
                <a:path extrusionOk="0" h="616426" w="4621624">
                  <a:moveTo>
                    <a:pt x="4418424" y="0"/>
                  </a:moveTo>
                  <a:cubicBezTo>
                    <a:pt x="4530649" y="0"/>
                    <a:pt x="4621624" y="137992"/>
                    <a:pt x="4621624" y="308213"/>
                  </a:cubicBezTo>
                  <a:cubicBezTo>
                    <a:pt x="4621624" y="478434"/>
                    <a:pt x="4530649" y="616426"/>
                    <a:pt x="4418424" y="616426"/>
                  </a:cubicBezTo>
                  <a:lnTo>
                    <a:pt x="203200" y="616426"/>
                  </a:lnTo>
                  <a:cubicBezTo>
                    <a:pt x="90976" y="616426"/>
                    <a:pt x="0" y="478434"/>
                    <a:pt x="0" y="308213"/>
                  </a:cubicBezTo>
                  <a:cubicBezTo>
                    <a:pt x="0" y="137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g1f7ce8915b6_0_91"/>
            <p:cNvSpPr txBox="1"/>
            <p:nvPr/>
          </p:nvSpPr>
          <p:spPr>
            <a:xfrm>
              <a:off x="0" y="-38100"/>
              <a:ext cx="4621500" cy="6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1" name="Google Shape;241;g1f7ce8915b6_0_91"/>
          <p:cNvGrpSpPr/>
          <p:nvPr/>
        </p:nvGrpSpPr>
        <p:grpSpPr>
          <a:xfrm>
            <a:off x="12352532" y="382738"/>
            <a:ext cx="6216867" cy="1575017"/>
            <a:chOff x="0" y="0"/>
            <a:chExt cx="8289156" cy="2100023"/>
          </a:xfrm>
        </p:grpSpPr>
        <p:sp>
          <p:nvSpPr>
            <p:cNvPr id="242" name="Google Shape;242;g1f7ce8915b6_0_91"/>
            <p:cNvSpPr/>
            <p:nvPr/>
          </p:nvSpPr>
          <p:spPr>
            <a:xfrm>
              <a:off x="0" y="0"/>
              <a:ext cx="8289156" cy="2100023"/>
            </a:xfrm>
            <a:custGeom>
              <a:rect b="b" l="l" r="r" t="t"/>
              <a:pathLst>
                <a:path extrusionOk="0" h="2100023" w="8289156">
                  <a:moveTo>
                    <a:pt x="0" y="0"/>
                  </a:moveTo>
                  <a:lnTo>
                    <a:pt x="8289156" y="0"/>
                  </a:lnTo>
                  <a:lnTo>
                    <a:pt x="8289156" y="2100023"/>
                  </a:lnTo>
                  <a:lnTo>
                    <a:pt x="0" y="2100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24732" l="0" r="0" t="-36296"/>
              </a:stretch>
            </a:blipFill>
            <a:ln>
              <a:noFill/>
            </a:ln>
          </p:spPr>
        </p:sp>
        <p:sp>
          <p:nvSpPr>
            <p:cNvPr id="243" name="Google Shape;243;g1f7ce8915b6_0_91"/>
            <p:cNvSpPr txBox="1"/>
            <p:nvPr/>
          </p:nvSpPr>
          <p:spPr>
            <a:xfrm>
              <a:off x="878559" y="1736235"/>
              <a:ext cx="6531900" cy="34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84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244" name="Google Shape;244;g1f7ce8915b6_0_91"/>
          <p:cNvGrpSpPr/>
          <p:nvPr/>
        </p:nvGrpSpPr>
        <p:grpSpPr>
          <a:xfrm>
            <a:off x="12083669" y="-701166"/>
            <a:ext cx="3131276" cy="3041659"/>
            <a:chOff x="0" y="0"/>
            <a:chExt cx="4175035" cy="4055545"/>
          </a:xfrm>
        </p:grpSpPr>
        <p:sp>
          <p:nvSpPr>
            <p:cNvPr id="245" name="Google Shape;245;g1f7ce8915b6_0_91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46" name="Google Shape;246;g1f7ce8915b6_0_91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247" name="Google Shape;247;g1f7ce8915b6_0_91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48" name="Google Shape;248;g1f7ce8915b6_0_91"/>
          <p:cNvGrpSpPr/>
          <p:nvPr/>
        </p:nvGrpSpPr>
        <p:grpSpPr>
          <a:xfrm rot="10800000">
            <a:off x="-1282383" y="8430720"/>
            <a:ext cx="3131276" cy="3041659"/>
            <a:chOff x="0" y="0"/>
            <a:chExt cx="4175035" cy="4055545"/>
          </a:xfrm>
        </p:grpSpPr>
        <p:sp>
          <p:nvSpPr>
            <p:cNvPr id="249" name="Google Shape;249;g1f7ce8915b6_0_91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50" name="Google Shape;250;g1f7ce8915b6_0_91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251" name="Google Shape;251;g1f7ce8915b6_0_91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52" name="Google Shape;252;g1f7ce8915b6_0_91"/>
          <p:cNvGrpSpPr/>
          <p:nvPr/>
        </p:nvGrpSpPr>
        <p:grpSpPr>
          <a:xfrm>
            <a:off x="553161" y="2388161"/>
            <a:ext cx="17185729" cy="7590375"/>
            <a:chOff x="32" y="59"/>
            <a:chExt cx="22914305" cy="10120500"/>
          </a:xfrm>
        </p:grpSpPr>
        <p:cxnSp>
          <p:nvCxnSpPr>
            <p:cNvPr id="253" name="Google Shape;253;g1f7ce8915b6_0_91"/>
            <p:cNvCxnSpPr/>
            <p:nvPr/>
          </p:nvCxnSpPr>
          <p:spPr>
            <a:xfrm flipH="1" rot="10800000">
              <a:off x="22887637" y="59"/>
              <a:ext cx="26700" cy="100929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4" name="Google Shape;254;g1f7ce8915b6_0_91"/>
            <p:cNvCxnSpPr/>
            <p:nvPr/>
          </p:nvCxnSpPr>
          <p:spPr>
            <a:xfrm>
              <a:off x="32" y="10092959"/>
              <a:ext cx="22914300" cy="276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5" name="Google Shape;255;g1f7ce8915b6_0_91"/>
          <p:cNvSpPr txBox="1"/>
          <p:nvPr/>
        </p:nvSpPr>
        <p:spPr>
          <a:xfrm>
            <a:off x="1617450" y="579400"/>
            <a:ext cx="104661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</a:rPr>
              <a:t>CONTRIBUIÇÃO E IMPLICAÇÕES PARA A ENFERMAGEM</a:t>
            </a:r>
            <a:endParaRPr b="1" sz="5000">
              <a:solidFill>
                <a:schemeClr val="dk1"/>
              </a:solidFill>
            </a:endParaRPr>
          </a:p>
        </p:txBody>
      </p:sp>
      <p:sp>
        <p:nvSpPr>
          <p:cNvPr id="256" name="Google Shape;256;g1f7ce8915b6_0_91"/>
          <p:cNvSpPr txBox="1"/>
          <p:nvPr/>
        </p:nvSpPr>
        <p:spPr>
          <a:xfrm>
            <a:off x="1665250" y="2954500"/>
            <a:ext cx="14799300" cy="47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US" sz="36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g1f7ce8915b6_0_118"/>
          <p:cNvGrpSpPr/>
          <p:nvPr/>
        </p:nvGrpSpPr>
        <p:grpSpPr>
          <a:xfrm>
            <a:off x="0" y="8866194"/>
            <a:ext cx="2727548" cy="1420819"/>
            <a:chOff x="0" y="-19050"/>
            <a:chExt cx="932495" cy="485750"/>
          </a:xfrm>
        </p:grpSpPr>
        <p:sp>
          <p:nvSpPr>
            <p:cNvPr id="262" name="Google Shape;262;g1f7ce8915b6_0_118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263" name="Google Shape;263;g1f7ce8915b6_0_118"/>
            <p:cNvSpPr txBox="1"/>
            <p:nvPr/>
          </p:nvSpPr>
          <p:spPr>
            <a:xfrm>
              <a:off x="0" y="-19050"/>
              <a:ext cx="932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g1f7ce8915b6_0_118"/>
          <p:cNvSpPr/>
          <p:nvPr/>
        </p:nvSpPr>
        <p:spPr>
          <a:xfrm>
            <a:off x="0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49" r="-3839" t="0"/>
            </a:stretch>
          </a:blipFill>
          <a:ln>
            <a:noFill/>
          </a:ln>
        </p:spPr>
      </p:sp>
      <p:sp>
        <p:nvSpPr>
          <p:cNvPr id="265" name="Google Shape;265;g1f7ce8915b6_0_118"/>
          <p:cNvSpPr txBox="1"/>
          <p:nvPr/>
        </p:nvSpPr>
        <p:spPr>
          <a:xfrm>
            <a:off x="1123380" y="9089486"/>
            <a:ext cx="16041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grpSp>
        <p:nvGrpSpPr>
          <p:cNvPr id="266" name="Google Shape;266;g1f7ce8915b6_0_118"/>
          <p:cNvGrpSpPr/>
          <p:nvPr/>
        </p:nvGrpSpPr>
        <p:grpSpPr>
          <a:xfrm>
            <a:off x="12083669" y="-144662"/>
            <a:ext cx="17547844" cy="2485451"/>
            <a:chOff x="0" y="-38100"/>
            <a:chExt cx="4621624" cy="654600"/>
          </a:xfrm>
        </p:grpSpPr>
        <p:sp>
          <p:nvSpPr>
            <p:cNvPr id="267" name="Google Shape;267;g1f7ce8915b6_0_118"/>
            <p:cNvSpPr/>
            <p:nvPr/>
          </p:nvSpPr>
          <p:spPr>
            <a:xfrm>
              <a:off x="0" y="0"/>
              <a:ext cx="4621624" cy="616426"/>
            </a:xfrm>
            <a:custGeom>
              <a:rect b="b" l="l" r="r" t="t"/>
              <a:pathLst>
                <a:path extrusionOk="0" h="616426" w="4621624">
                  <a:moveTo>
                    <a:pt x="4418424" y="0"/>
                  </a:moveTo>
                  <a:cubicBezTo>
                    <a:pt x="4530649" y="0"/>
                    <a:pt x="4621624" y="137992"/>
                    <a:pt x="4621624" y="308213"/>
                  </a:cubicBezTo>
                  <a:cubicBezTo>
                    <a:pt x="4621624" y="478434"/>
                    <a:pt x="4530649" y="616426"/>
                    <a:pt x="4418424" y="616426"/>
                  </a:cubicBezTo>
                  <a:lnTo>
                    <a:pt x="203200" y="616426"/>
                  </a:lnTo>
                  <a:cubicBezTo>
                    <a:pt x="90976" y="616426"/>
                    <a:pt x="0" y="478434"/>
                    <a:pt x="0" y="308213"/>
                  </a:cubicBezTo>
                  <a:cubicBezTo>
                    <a:pt x="0" y="137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60E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g1f7ce8915b6_0_118"/>
            <p:cNvSpPr txBox="1"/>
            <p:nvPr/>
          </p:nvSpPr>
          <p:spPr>
            <a:xfrm>
              <a:off x="0" y="-38100"/>
              <a:ext cx="4621500" cy="6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9" name="Google Shape;269;g1f7ce8915b6_0_118"/>
          <p:cNvGrpSpPr/>
          <p:nvPr/>
        </p:nvGrpSpPr>
        <p:grpSpPr>
          <a:xfrm>
            <a:off x="12352532" y="382738"/>
            <a:ext cx="6216867" cy="1575017"/>
            <a:chOff x="0" y="0"/>
            <a:chExt cx="8289156" cy="2100023"/>
          </a:xfrm>
        </p:grpSpPr>
        <p:sp>
          <p:nvSpPr>
            <p:cNvPr id="270" name="Google Shape;270;g1f7ce8915b6_0_118"/>
            <p:cNvSpPr/>
            <p:nvPr/>
          </p:nvSpPr>
          <p:spPr>
            <a:xfrm>
              <a:off x="0" y="0"/>
              <a:ext cx="8289156" cy="2100023"/>
            </a:xfrm>
            <a:custGeom>
              <a:rect b="b" l="l" r="r" t="t"/>
              <a:pathLst>
                <a:path extrusionOk="0" h="2100023" w="8289156">
                  <a:moveTo>
                    <a:pt x="0" y="0"/>
                  </a:moveTo>
                  <a:lnTo>
                    <a:pt x="8289156" y="0"/>
                  </a:lnTo>
                  <a:lnTo>
                    <a:pt x="8289156" y="2100023"/>
                  </a:lnTo>
                  <a:lnTo>
                    <a:pt x="0" y="2100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24732" l="0" r="0" t="-36296"/>
              </a:stretch>
            </a:blipFill>
            <a:ln>
              <a:noFill/>
            </a:ln>
          </p:spPr>
        </p:sp>
        <p:sp>
          <p:nvSpPr>
            <p:cNvPr id="271" name="Google Shape;271;g1f7ce8915b6_0_118"/>
            <p:cNvSpPr txBox="1"/>
            <p:nvPr/>
          </p:nvSpPr>
          <p:spPr>
            <a:xfrm>
              <a:off x="878559" y="1736235"/>
              <a:ext cx="6531900" cy="34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84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</p:grpSp>
      <p:grpSp>
        <p:nvGrpSpPr>
          <p:cNvPr id="272" name="Google Shape;272;g1f7ce8915b6_0_118"/>
          <p:cNvGrpSpPr/>
          <p:nvPr/>
        </p:nvGrpSpPr>
        <p:grpSpPr>
          <a:xfrm>
            <a:off x="12083669" y="-701166"/>
            <a:ext cx="3131276" cy="3041659"/>
            <a:chOff x="0" y="0"/>
            <a:chExt cx="4175035" cy="4055545"/>
          </a:xfrm>
        </p:grpSpPr>
        <p:sp>
          <p:nvSpPr>
            <p:cNvPr id="273" name="Google Shape;273;g1f7ce8915b6_0_118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74" name="Google Shape;274;g1f7ce8915b6_0_118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275" name="Google Shape;275;g1f7ce8915b6_0_118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76" name="Google Shape;276;g1f7ce8915b6_0_118"/>
          <p:cNvGrpSpPr/>
          <p:nvPr/>
        </p:nvGrpSpPr>
        <p:grpSpPr>
          <a:xfrm rot="10800000">
            <a:off x="-1282383" y="8430720"/>
            <a:ext cx="3131276" cy="3041659"/>
            <a:chOff x="0" y="0"/>
            <a:chExt cx="4175035" cy="4055545"/>
          </a:xfrm>
        </p:grpSpPr>
        <p:sp>
          <p:nvSpPr>
            <p:cNvPr id="277" name="Google Shape;277;g1f7ce8915b6_0_118"/>
            <p:cNvSpPr/>
            <p:nvPr/>
          </p:nvSpPr>
          <p:spPr>
            <a:xfrm>
              <a:off x="2298077" y="448089"/>
              <a:ext cx="1876958" cy="1884023"/>
            </a:xfrm>
            <a:custGeom>
              <a:rect b="b" l="l" r="r" t="t"/>
              <a:pathLst>
                <a:path extrusionOk="0" h="1884023" w="1876958">
                  <a:moveTo>
                    <a:pt x="0" y="0"/>
                  </a:moveTo>
                  <a:lnTo>
                    <a:pt x="1876958" y="0"/>
                  </a:lnTo>
                  <a:lnTo>
                    <a:pt x="1876958" y="1884023"/>
                  </a:lnTo>
                  <a:lnTo>
                    <a:pt x="0" y="18840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78" name="Google Shape;278;g1f7ce8915b6_0_118"/>
            <p:cNvSpPr/>
            <p:nvPr/>
          </p:nvSpPr>
          <p:spPr>
            <a:xfrm>
              <a:off x="0" y="0"/>
              <a:ext cx="1661443" cy="1812002"/>
            </a:xfrm>
            <a:custGeom>
              <a:rect b="b" l="l" r="r" t="t"/>
              <a:pathLst>
                <a:path extrusionOk="0" h="1812002" w="1661443">
                  <a:moveTo>
                    <a:pt x="0" y="0"/>
                  </a:moveTo>
                  <a:lnTo>
                    <a:pt x="1661443" y="0"/>
                  </a:lnTo>
                  <a:lnTo>
                    <a:pt x="1661443" y="1812002"/>
                  </a:lnTo>
                  <a:lnTo>
                    <a:pt x="0" y="1812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-8649" t="0"/>
              </a:stretch>
            </a:blipFill>
            <a:ln>
              <a:noFill/>
            </a:ln>
          </p:spPr>
        </p:sp>
        <p:sp>
          <p:nvSpPr>
            <p:cNvPr id="279" name="Google Shape;279;g1f7ce8915b6_0_118"/>
            <p:cNvSpPr/>
            <p:nvPr/>
          </p:nvSpPr>
          <p:spPr>
            <a:xfrm>
              <a:off x="501408" y="941263"/>
              <a:ext cx="3102603" cy="3114282"/>
            </a:xfrm>
            <a:custGeom>
              <a:rect b="b" l="l" r="r" t="t"/>
              <a:pathLst>
                <a:path extrusionOk="0" h="3114282" w="3102603">
                  <a:moveTo>
                    <a:pt x="0" y="0"/>
                  </a:moveTo>
                  <a:lnTo>
                    <a:pt x="3102603" y="0"/>
                  </a:lnTo>
                  <a:lnTo>
                    <a:pt x="3102603" y="3114281"/>
                  </a:lnTo>
                  <a:lnTo>
                    <a:pt x="0" y="31142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80" name="Google Shape;280;g1f7ce8915b6_0_118"/>
          <p:cNvGrpSpPr/>
          <p:nvPr/>
        </p:nvGrpSpPr>
        <p:grpSpPr>
          <a:xfrm>
            <a:off x="553161" y="2388161"/>
            <a:ext cx="17185729" cy="7590375"/>
            <a:chOff x="32" y="59"/>
            <a:chExt cx="22914305" cy="10120500"/>
          </a:xfrm>
        </p:grpSpPr>
        <p:cxnSp>
          <p:nvCxnSpPr>
            <p:cNvPr id="281" name="Google Shape;281;g1f7ce8915b6_0_118"/>
            <p:cNvCxnSpPr/>
            <p:nvPr/>
          </p:nvCxnSpPr>
          <p:spPr>
            <a:xfrm flipH="1" rot="10800000">
              <a:off x="22887637" y="59"/>
              <a:ext cx="26700" cy="100929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2" name="Google Shape;282;g1f7ce8915b6_0_118"/>
            <p:cNvCxnSpPr/>
            <p:nvPr/>
          </p:nvCxnSpPr>
          <p:spPr>
            <a:xfrm>
              <a:off x="32" y="10092959"/>
              <a:ext cx="22914300" cy="27600"/>
            </a:xfrm>
            <a:prstGeom prst="straightConnector1">
              <a:avLst/>
            </a:prstGeom>
            <a:noFill/>
            <a:ln cap="flat" cmpd="sng" w="532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83" name="Google Shape;283;g1f7ce8915b6_0_118"/>
          <p:cNvSpPr txBox="1"/>
          <p:nvPr/>
        </p:nvSpPr>
        <p:spPr>
          <a:xfrm>
            <a:off x="1617450" y="579400"/>
            <a:ext cx="5419500" cy="11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chemeClr val="dk1"/>
                </a:solidFill>
              </a:rPr>
              <a:t>REFERÊNCIAS</a:t>
            </a:r>
            <a:endParaRPr b="1" sz="5500">
              <a:solidFill>
                <a:schemeClr val="dk1"/>
              </a:solidFill>
            </a:endParaRPr>
          </a:p>
        </p:txBody>
      </p:sp>
      <p:sp>
        <p:nvSpPr>
          <p:cNvPr id="284" name="Google Shape;284;g1f7ce8915b6_0_118"/>
          <p:cNvSpPr txBox="1"/>
          <p:nvPr/>
        </p:nvSpPr>
        <p:spPr>
          <a:xfrm>
            <a:off x="1665250" y="2954500"/>
            <a:ext cx="14799300" cy="47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Char char="●"/>
            </a:pPr>
            <a:r>
              <a:rPr lang="en-US" sz="3300">
                <a:solidFill>
                  <a:schemeClr val="dk1"/>
                </a:solidFill>
              </a:rPr>
              <a:t>Textotextotextotextotextotextotextotextotextotextotextotextotextotextotextotextotextotextotextotextotextotextotextotextotextotextotextotextotextotextotextotextotextotextotextotextotextotextotextotextotextotextotextotextotextotextotextotextotextotextotextotextotexto.</a:t>
            </a:r>
            <a:endParaRPr sz="3300"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b="1" lang="en-US" sz="3600">
                <a:solidFill>
                  <a:schemeClr val="dk1"/>
                </a:solidFill>
              </a:rPr>
              <a:t>COLOQUE AS PRINCIPAIS PARA NÃO FICAR CHEIO</a:t>
            </a:r>
            <a:endParaRPr b="1" sz="3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"/>
          <p:cNvSpPr/>
          <p:nvPr/>
        </p:nvSpPr>
        <p:spPr>
          <a:xfrm>
            <a:off x="7180139" y="8382494"/>
            <a:ext cx="3889622" cy="3904263"/>
          </a:xfrm>
          <a:custGeom>
            <a:rect b="b" l="l" r="r" t="t"/>
            <a:pathLst>
              <a:path extrusionOk="0" h="3904263" w="3889622">
                <a:moveTo>
                  <a:pt x="0" y="0"/>
                </a:moveTo>
                <a:lnTo>
                  <a:pt x="3889622" y="0"/>
                </a:lnTo>
                <a:lnTo>
                  <a:pt x="3889622" y="3904262"/>
                </a:lnTo>
                <a:lnTo>
                  <a:pt x="0" y="3904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90" name="Google Shape;290;p3"/>
          <p:cNvGrpSpPr/>
          <p:nvPr/>
        </p:nvGrpSpPr>
        <p:grpSpPr>
          <a:xfrm>
            <a:off x="7780237" y="8866194"/>
            <a:ext cx="2727526" cy="1420806"/>
            <a:chOff x="0" y="-19050"/>
            <a:chExt cx="932495" cy="485750"/>
          </a:xfrm>
        </p:grpSpPr>
        <p:sp>
          <p:nvSpPr>
            <p:cNvPr id="291" name="Google Shape;291;p3"/>
            <p:cNvSpPr/>
            <p:nvPr/>
          </p:nvSpPr>
          <p:spPr>
            <a:xfrm>
              <a:off x="0" y="0"/>
              <a:ext cx="932495" cy="466700"/>
            </a:xfrm>
            <a:custGeom>
              <a:rect b="b" l="l" r="r" t="t"/>
              <a:pathLst>
                <a:path extrusionOk="0" h="466700" w="932495">
                  <a:moveTo>
                    <a:pt x="0" y="0"/>
                  </a:moveTo>
                  <a:lnTo>
                    <a:pt x="932495" y="0"/>
                  </a:lnTo>
                  <a:lnTo>
                    <a:pt x="932495" y="466700"/>
                  </a:lnTo>
                  <a:lnTo>
                    <a:pt x="0" y="466700"/>
                  </a:ln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</p:spPr>
        </p:sp>
        <p:sp>
          <p:nvSpPr>
            <p:cNvPr id="292" name="Google Shape;292;p3"/>
            <p:cNvSpPr txBox="1"/>
            <p:nvPr/>
          </p:nvSpPr>
          <p:spPr>
            <a:xfrm>
              <a:off x="0" y="-19050"/>
              <a:ext cx="932495" cy="4857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125" lIns="39125" spcFirstLastPara="1" rIns="39125" wrap="square" tIns="39125">
              <a:noAutofit/>
            </a:bodyPr>
            <a:lstStyle/>
            <a:p>
              <a:pPr indent="0" lvl="0" marL="0" marR="0" rtl="0" algn="ctr">
                <a:lnSpc>
                  <a:spcPct val="77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3"/>
          <p:cNvSpPr/>
          <p:nvPr/>
        </p:nvSpPr>
        <p:spPr>
          <a:xfrm>
            <a:off x="7780237" y="8921915"/>
            <a:ext cx="1106275" cy="1329595"/>
          </a:xfrm>
          <a:custGeom>
            <a:rect b="b" l="l" r="r" t="t"/>
            <a:pathLst>
              <a:path extrusionOk="0" h="1329595" w="1106275">
                <a:moveTo>
                  <a:pt x="0" y="0"/>
                </a:moveTo>
                <a:lnTo>
                  <a:pt x="1106275" y="0"/>
                </a:lnTo>
                <a:lnTo>
                  <a:pt x="1106275" y="1329595"/>
                </a:lnTo>
                <a:lnTo>
                  <a:pt x="0" y="1329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846" r="-3846" t="0"/>
            </a:stretch>
          </a:blipFill>
          <a:ln>
            <a:noFill/>
          </a:ln>
        </p:spPr>
      </p:sp>
      <p:sp>
        <p:nvSpPr>
          <p:cNvPr id="294" name="Google Shape;294;p3"/>
          <p:cNvSpPr txBox="1"/>
          <p:nvPr/>
        </p:nvSpPr>
        <p:spPr>
          <a:xfrm>
            <a:off x="8903617" y="9089486"/>
            <a:ext cx="1604146" cy="716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ASSOCIAÇÃO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BRASILEIRA DE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ENFERMAGEM</a:t>
            </a:r>
            <a:endParaRPr/>
          </a:p>
          <a:p>
            <a:pPr indent="0" lvl="0" marL="0" marR="0" rtl="0" algn="l">
              <a:lnSpc>
                <a:spcPct val="11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8" u="none" cap="none" strike="noStrike">
                <a:solidFill>
                  <a:srgbClr val="031069"/>
                </a:solidFill>
                <a:latin typeface="Arial"/>
                <a:ea typeface="Arial"/>
                <a:cs typeface="Arial"/>
                <a:sym typeface="Arial"/>
              </a:rPr>
              <a:t>SEÇÃO MARANHÃO</a:t>
            </a:r>
            <a:endParaRPr/>
          </a:p>
        </p:txBody>
      </p:sp>
      <p:cxnSp>
        <p:nvCxnSpPr>
          <p:cNvPr id="295" name="Google Shape;295;p3"/>
          <p:cNvCxnSpPr/>
          <p:nvPr/>
        </p:nvCxnSpPr>
        <p:spPr>
          <a:xfrm>
            <a:off x="5626069" y="9915525"/>
            <a:ext cx="7053083" cy="0"/>
          </a:xfrm>
          <a:prstGeom prst="straightConnector1">
            <a:avLst/>
          </a:prstGeom>
          <a:noFill/>
          <a:ln cap="flat" cmpd="sng" w="38100">
            <a:solidFill>
              <a:srgbClr val="E9AB1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96" name="Google Shape;296;p3"/>
          <p:cNvGrpSpPr/>
          <p:nvPr/>
        </p:nvGrpSpPr>
        <p:grpSpPr>
          <a:xfrm>
            <a:off x="1309464" y="524283"/>
            <a:ext cx="15669073" cy="2606078"/>
            <a:chOff x="0" y="0"/>
            <a:chExt cx="20892097" cy="3474771"/>
          </a:xfrm>
        </p:grpSpPr>
        <p:grpSp>
          <p:nvGrpSpPr>
            <p:cNvPr id="297" name="Google Shape;297;p3"/>
            <p:cNvGrpSpPr/>
            <p:nvPr/>
          </p:nvGrpSpPr>
          <p:grpSpPr>
            <a:xfrm>
              <a:off x="434320" y="635748"/>
              <a:ext cx="20046418" cy="2839023"/>
              <a:chOff x="0" y="-38100"/>
              <a:chExt cx="4621625" cy="654526"/>
            </a:xfrm>
          </p:grpSpPr>
          <p:sp>
            <p:nvSpPr>
              <p:cNvPr id="298" name="Google Shape;298;p3"/>
              <p:cNvSpPr/>
              <p:nvPr/>
            </p:nvSpPr>
            <p:spPr>
              <a:xfrm>
                <a:off x="0" y="0"/>
                <a:ext cx="4621624" cy="616426"/>
              </a:xfrm>
              <a:custGeom>
                <a:rect b="b" l="l" r="r" t="t"/>
                <a:pathLst>
                  <a:path extrusionOk="0" h="616426" w="4621624">
                    <a:moveTo>
                      <a:pt x="4418424" y="0"/>
                    </a:moveTo>
                    <a:cubicBezTo>
                      <a:pt x="4530649" y="0"/>
                      <a:pt x="4621624" y="137992"/>
                      <a:pt x="4621624" y="308213"/>
                    </a:cubicBezTo>
                    <a:cubicBezTo>
                      <a:pt x="4621624" y="478434"/>
                      <a:pt x="4530649" y="616426"/>
                      <a:pt x="4418424" y="616426"/>
                    </a:cubicBezTo>
                    <a:lnTo>
                      <a:pt x="203200" y="616426"/>
                    </a:lnTo>
                    <a:cubicBezTo>
                      <a:pt x="90976" y="616426"/>
                      <a:pt x="0" y="478434"/>
                      <a:pt x="0" y="308213"/>
                    </a:cubicBezTo>
                    <a:cubicBezTo>
                      <a:pt x="0" y="137992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60E4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3"/>
              <p:cNvSpPr txBox="1"/>
              <p:nvPr/>
            </p:nvSpPr>
            <p:spPr>
              <a:xfrm>
                <a:off x="0" y="-38100"/>
                <a:ext cx="4621625" cy="6545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9275" lIns="59275" spcFirstLastPara="1" rIns="59275" wrap="square" tIns="59275">
                <a:noAutofit/>
              </a:bodyPr>
              <a:lstStyle/>
              <a:p>
                <a:pPr indent="0" lvl="0" marL="0" marR="0" rtl="0" algn="ctr">
                  <a:lnSpc>
                    <a:spcPct val="177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0" name="Google Shape;300;p3"/>
            <p:cNvSpPr/>
            <p:nvPr/>
          </p:nvSpPr>
          <p:spPr>
            <a:xfrm>
              <a:off x="3171093" y="943268"/>
              <a:ext cx="9602559" cy="2432768"/>
            </a:xfrm>
            <a:custGeom>
              <a:rect b="b" l="l" r="r" t="t"/>
              <a:pathLst>
                <a:path extrusionOk="0" h="2432768" w="9602559">
                  <a:moveTo>
                    <a:pt x="0" y="0"/>
                  </a:moveTo>
                  <a:lnTo>
                    <a:pt x="9602559" y="0"/>
                  </a:lnTo>
                  <a:lnTo>
                    <a:pt x="9602559" y="2432768"/>
                  </a:lnTo>
                  <a:lnTo>
                    <a:pt x="0" y="24327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24729" l="0" r="0" t="-36298"/>
              </a:stretch>
            </a:blipFill>
            <a:ln>
              <a:noFill/>
            </a:ln>
          </p:spPr>
        </p:sp>
        <p:sp>
          <p:nvSpPr>
            <p:cNvPr id="301" name="Google Shape;301;p3"/>
            <p:cNvSpPr txBox="1"/>
            <p:nvPr/>
          </p:nvSpPr>
          <p:spPr>
            <a:xfrm>
              <a:off x="4188858" y="2940085"/>
              <a:ext cx="7567029" cy="4359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51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54º JORNADA MARANHENSE DE ENFERMAGEM </a:t>
              </a:r>
              <a:endParaRPr/>
            </a:p>
          </p:txBody>
        </p:sp>
        <p:grpSp>
          <p:nvGrpSpPr>
            <p:cNvPr id="302" name="Google Shape;302;p3"/>
            <p:cNvGrpSpPr/>
            <p:nvPr/>
          </p:nvGrpSpPr>
          <p:grpSpPr>
            <a:xfrm>
              <a:off x="12773652" y="1413318"/>
              <a:ext cx="6943264" cy="1332524"/>
              <a:chOff x="0" y="-38100"/>
              <a:chExt cx="1651866" cy="317020"/>
            </a:xfrm>
          </p:grpSpPr>
          <p:sp>
            <p:nvSpPr>
              <p:cNvPr id="303" name="Google Shape;303;p3"/>
              <p:cNvSpPr/>
              <p:nvPr/>
            </p:nvSpPr>
            <p:spPr>
              <a:xfrm>
                <a:off x="0" y="0"/>
                <a:ext cx="1651866" cy="278920"/>
              </a:xfrm>
              <a:custGeom>
                <a:rect b="b" l="l" r="r" t="t"/>
                <a:pathLst>
                  <a:path extrusionOk="0" h="278920" w="1651866">
                    <a:moveTo>
                      <a:pt x="76428" y="0"/>
                    </a:moveTo>
                    <a:lnTo>
                      <a:pt x="1575438" y="0"/>
                    </a:lnTo>
                    <a:cubicBezTo>
                      <a:pt x="1617648" y="0"/>
                      <a:pt x="1651866" y="34218"/>
                      <a:pt x="1651866" y="76428"/>
                    </a:cubicBezTo>
                    <a:lnTo>
                      <a:pt x="1651866" y="202492"/>
                    </a:lnTo>
                    <a:cubicBezTo>
                      <a:pt x="1651866" y="244702"/>
                      <a:pt x="1617648" y="278920"/>
                      <a:pt x="1575438" y="278920"/>
                    </a:cubicBezTo>
                    <a:lnTo>
                      <a:pt x="76428" y="278920"/>
                    </a:lnTo>
                    <a:cubicBezTo>
                      <a:pt x="34218" y="278920"/>
                      <a:pt x="0" y="244702"/>
                      <a:pt x="0" y="202492"/>
                    </a:cubicBezTo>
                    <a:lnTo>
                      <a:pt x="0" y="76428"/>
                    </a:lnTo>
                    <a:cubicBezTo>
                      <a:pt x="0" y="34218"/>
                      <a:pt x="34218" y="0"/>
                      <a:pt x="76428" y="0"/>
                    </a:cubicBezTo>
                    <a:close/>
                  </a:path>
                </a:pathLst>
              </a:custGeom>
              <a:solidFill>
                <a:srgbClr val="E9AB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3"/>
              <p:cNvSpPr txBox="1"/>
              <p:nvPr/>
            </p:nvSpPr>
            <p:spPr>
              <a:xfrm>
                <a:off x="0" y="-38100"/>
                <a:ext cx="1651866" cy="317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9225" lIns="49225" spcFirstLastPara="1" rIns="49225" wrap="square" tIns="49225">
                <a:noAutofit/>
              </a:bodyPr>
              <a:lstStyle/>
              <a:p>
                <a:pPr indent="0" lvl="0" marL="0" marR="0" rtl="0" algn="ctr">
                  <a:lnSpc>
                    <a:spcPct val="148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5" name="Google Shape;305;p3"/>
            <p:cNvSpPr txBox="1"/>
            <p:nvPr/>
          </p:nvSpPr>
          <p:spPr>
            <a:xfrm>
              <a:off x="13014165" y="1824510"/>
              <a:ext cx="6462239" cy="717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7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780" u="none" cap="none" strike="noStrike">
                  <a:solidFill>
                    <a:srgbClr val="FCFDFC"/>
                  </a:solidFill>
                  <a:latin typeface="Open Sans"/>
                  <a:ea typeface="Open Sans"/>
                  <a:cs typeface="Open Sans"/>
                  <a:sym typeface="Open Sans"/>
                </a:rPr>
                <a:t>12 a 20 de maio de 2024</a:t>
              </a: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19283928" y="383920"/>
              <a:ext cx="1608169" cy="1614222"/>
            </a:xfrm>
            <a:custGeom>
              <a:rect b="b" l="l" r="r" t="t"/>
              <a:pathLst>
                <a:path extrusionOk="0" h="1614222" w="1608169">
                  <a:moveTo>
                    <a:pt x="0" y="0"/>
                  </a:moveTo>
                  <a:lnTo>
                    <a:pt x="1608168" y="0"/>
                  </a:lnTo>
                  <a:lnTo>
                    <a:pt x="1608168" y="1614222"/>
                  </a:lnTo>
                  <a:lnTo>
                    <a:pt x="0" y="1614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" name="Google Shape;307;p3"/>
            <p:cNvSpPr/>
            <p:nvPr/>
          </p:nvSpPr>
          <p:spPr>
            <a:xfrm>
              <a:off x="17314946" y="0"/>
              <a:ext cx="1423517" cy="1552515"/>
            </a:xfrm>
            <a:custGeom>
              <a:rect b="b" l="l" r="r" t="t"/>
              <a:pathLst>
                <a:path extrusionOk="0" h="1552515" w="1423517">
                  <a:moveTo>
                    <a:pt x="0" y="0"/>
                  </a:moveTo>
                  <a:lnTo>
                    <a:pt x="1423517" y="0"/>
                  </a:lnTo>
                  <a:lnTo>
                    <a:pt x="1423517" y="1552515"/>
                  </a:lnTo>
                  <a:lnTo>
                    <a:pt x="0" y="15525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-8651" t="0"/>
              </a:stretch>
            </a:blipFill>
            <a:ln>
              <a:noFill/>
            </a:ln>
          </p:spPr>
        </p:sp>
        <p:sp>
          <p:nvSpPr>
            <p:cNvPr id="308" name="Google Shape;308;p3"/>
            <p:cNvSpPr/>
            <p:nvPr/>
          </p:nvSpPr>
          <p:spPr>
            <a:xfrm>
              <a:off x="17744550" y="806469"/>
              <a:ext cx="2658296" cy="2668302"/>
            </a:xfrm>
            <a:custGeom>
              <a:rect b="b" l="l" r="r" t="t"/>
              <a:pathLst>
                <a:path extrusionOk="0" h="2668302" w="2658296">
                  <a:moveTo>
                    <a:pt x="0" y="0"/>
                  </a:moveTo>
                  <a:lnTo>
                    <a:pt x="2658295" y="0"/>
                  </a:lnTo>
                  <a:lnTo>
                    <a:pt x="2658295" y="2668302"/>
                  </a:lnTo>
                  <a:lnTo>
                    <a:pt x="0" y="26683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9" name="Google Shape;309;p3"/>
            <p:cNvSpPr/>
            <p:nvPr/>
          </p:nvSpPr>
          <p:spPr>
            <a:xfrm>
              <a:off x="1968982" y="383920"/>
              <a:ext cx="1608169" cy="1614222"/>
            </a:xfrm>
            <a:custGeom>
              <a:rect b="b" l="l" r="r" t="t"/>
              <a:pathLst>
                <a:path extrusionOk="0" h="1614222" w="1608169">
                  <a:moveTo>
                    <a:pt x="0" y="0"/>
                  </a:moveTo>
                  <a:lnTo>
                    <a:pt x="1608168" y="0"/>
                  </a:lnTo>
                  <a:lnTo>
                    <a:pt x="1608168" y="1614222"/>
                  </a:lnTo>
                  <a:lnTo>
                    <a:pt x="0" y="1614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0" name="Google Shape;310;p3"/>
            <p:cNvSpPr/>
            <p:nvPr/>
          </p:nvSpPr>
          <p:spPr>
            <a:xfrm>
              <a:off x="0" y="0"/>
              <a:ext cx="1423517" cy="1552515"/>
            </a:xfrm>
            <a:custGeom>
              <a:rect b="b" l="l" r="r" t="t"/>
              <a:pathLst>
                <a:path extrusionOk="0" h="1552515" w="1423517">
                  <a:moveTo>
                    <a:pt x="0" y="0"/>
                  </a:moveTo>
                  <a:lnTo>
                    <a:pt x="1423517" y="0"/>
                  </a:lnTo>
                  <a:lnTo>
                    <a:pt x="1423517" y="1552515"/>
                  </a:lnTo>
                  <a:lnTo>
                    <a:pt x="0" y="15525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-8651" t="0"/>
              </a:stretch>
            </a:blipFill>
            <a:ln>
              <a:noFill/>
            </a:ln>
          </p:spPr>
        </p:sp>
        <p:sp>
          <p:nvSpPr>
            <p:cNvPr id="311" name="Google Shape;311;p3"/>
            <p:cNvSpPr/>
            <p:nvPr/>
          </p:nvSpPr>
          <p:spPr>
            <a:xfrm>
              <a:off x="429604" y="806469"/>
              <a:ext cx="2658296" cy="2668302"/>
            </a:xfrm>
            <a:custGeom>
              <a:rect b="b" l="l" r="r" t="t"/>
              <a:pathLst>
                <a:path extrusionOk="0" h="2668302" w="2658296">
                  <a:moveTo>
                    <a:pt x="0" y="0"/>
                  </a:moveTo>
                  <a:lnTo>
                    <a:pt x="2658295" y="0"/>
                  </a:lnTo>
                  <a:lnTo>
                    <a:pt x="2658295" y="2668302"/>
                  </a:lnTo>
                  <a:lnTo>
                    <a:pt x="0" y="26683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50000"/>
              </a:blip>
              <a:stretch>
                <a:fillRect b="0" l="0" r="0" t="0"/>
              </a:stretch>
            </a:blipFill>
            <a:ln>
              <a:noFill/>
            </a:ln>
          </p:spPr>
        </p:sp>
        <p:cxnSp>
          <p:nvCxnSpPr>
            <p:cNvPr id="312" name="Google Shape;312;p3"/>
            <p:cNvCxnSpPr/>
            <p:nvPr/>
          </p:nvCxnSpPr>
          <p:spPr>
            <a:xfrm flipH="1" rot="10800000">
              <a:off x="4075525" y="457200"/>
              <a:ext cx="12764007" cy="25400"/>
            </a:xfrm>
            <a:prstGeom prst="straightConnector1">
              <a:avLst/>
            </a:prstGeom>
            <a:noFill/>
            <a:ln cap="flat" cmpd="sng" w="54400">
              <a:solidFill>
                <a:srgbClr val="E9AB1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13" name="Google Shape;313;p3"/>
          <p:cNvSpPr txBox="1"/>
          <p:nvPr/>
        </p:nvSpPr>
        <p:spPr>
          <a:xfrm>
            <a:off x="1309500" y="5165575"/>
            <a:ext cx="15669000" cy="11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00">
                <a:solidFill>
                  <a:schemeClr val="dk1"/>
                </a:solidFill>
              </a:rPr>
              <a:t>OBRIGADO(A) PELA ATENÇÃO!</a:t>
            </a:r>
            <a:endParaRPr b="1" sz="6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